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«Подземелье»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0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6642" y="932152"/>
            <a:ext cx="8610600" cy="483947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Цель игры состоит в том, чтобы пройти подземелье, не умерев.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9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46759"/>
            <a:ext cx="4114800" cy="93942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Основной Сюжет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362" y="1567259"/>
            <a:ext cx="6510337" cy="366206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1686187"/>
            <a:ext cx="4114800" cy="4532497"/>
          </a:xfrm>
        </p:spPr>
        <p:txBody>
          <a:bodyPr>
            <a:noAutofit/>
          </a:bodyPr>
          <a:lstStyle/>
          <a:p>
            <a:r>
              <a:rPr lang="ru-RU" sz="2400" dirty="0" smtClean="0"/>
              <a:t>Главный герой по случайным обстоятельствам попадает в подземелье и из </a:t>
            </a:r>
            <a:r>
              <a:rPr lang="ru-RU" sz="2400" dirty="0"/>
              <a:t>б</a:t>
            </a:r>
            <a:r>
              <a:rPr lang="ru-RU" sz="2400" dirty="0" smtClean="0"/>
              <a:t>езысходности решает пройти его. Но после первой смерти он замечает, что он вернулся в самое начало подземелья. И так он оказывается в ловушки подземелья «времени».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97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746759"/>
            <a:ext cx="4114800" cy="612258"/>
          </a:xfrm>
        </p:spPr>
        <p:txBody>
          <a:bodyPr/>
          <a:lstStyle/>
          <a:p>
            <a:r>
              <a:rPr lang="ru-RU" dirty="0" err="1" smtClean="0">
                <a:latin typeface="Arial Black" panose="020B0A04020102020204" pitchFamily="34" charset="0"/>
              </a:rPr>
              <a:t>Геймплей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63" y="1651149"/>
            <a:ext cx="6510337" cy="3662064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5800" y="1359016"/>
            <a:ext cx="4114800" cy="4859667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Основной </a:t>
            </a:r>
            <a:r>
              <a:rPr lang="ru-RU" sz="2000" dirty="0" err="1" smtClean="0"/>
              <a:t>геймплей</a:t>
            </a:r>
            <a:r>
              <a:rPr lang="ru-RU" sz="2000" dirty="0" smtClean="0"/>
              <a:t> состоит в том, чтобы </a:t>
            </a:r>
            <a:r>
              <a:rPr lang="ru-RU" sz="2000" dirty="0" err="1" smtClean="0"/>
              <a:t>уворачиваться</a:t>
            </a:r>
            <a:r>
              <a:rPr lang="ru-RU" sz="2000" dirty="0" smtClean="0"/>
              <a:t> от монстров и их атак. При этом вы должны будете атаковать врагов двумя атаками.</a:t>
            </a:r>
          </a:p>
          <a:p>
            <a:r>
              <a:rPr lang="ru-RU" sz="2000" dirty="0" smtClean="0"/>
              <a:t>У атак имеются два вида. Первый вид – это обычный энергетический шар, который не требует </a:t>
            </a:r>
            <a:r>
              <a:rPr lang="ru-RU" sz="2000" dirty="0" err="1" smtClean="0"/>
              <a:t>ману</a:t>
            </a:r>
            <a:r>
              <a:rPr lang="ru-RU" sz="2000" dirty="0" smtClean="0"/>
              <a:t>. А второй вид – это огненный шар, который требует уже </a:t>
            </a:r>
            <a:r>
              <a:rPr lang="ru-RU" sz="2000" dirty="0" err="1" smtClean="0"/>
              <a:t>ману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493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90</TotalTime>
  <Words>116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Century Gothic</vt:lpstr>
      <vt:lpstr>След самолета</vt:lpstr>
      <vt:lpstr>Игра «Подземелье»</vt:lpstr>
      <vt:lpstr>Цель игры состоит в том, чтобы пройти подземелье, не умерев.</vt:lpstr>
      <vt:lpstr>Основной Сюжет</vt:lpstr>
      <vt:lpstr>Геймплей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«Подземелье»</dc:title>
  <dc:creator>Khabibullin Ramil</dc:creator>
  <cp:lastModifiedBy>Khabibullin Ramil</cp:lastModifiedBy>
  <cp:revision>3</cp:revision>
  <dcterms:created xsi:type="dcterms:W3CDTF">2022-01-09T19:05:06Z</dcterms:created>
  <dcterms:modified xsi:type="dcterms:W3CDTF">2022-01-19T16:09:42Z</dcterms:modified>
</cp:coreProperties>
</file>