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«Подземелье»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9394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Основной Сюжет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686187"/>
            <a:ext cx="4114800" cy="4532497"/>
          </a:xfrm>
        </p:spPr>
        <p:txBody>
          <a:bodyPr>
            <a:noAutofit/>
          </a:bodyPr>
          <a:lstStyle/>
          <a:p>
            <a:r>
              <a:rPr lang="ru-RU" sz="2400" dirty="0" smtClean="0"/>
              <a:t>Главный герой по случайным обстоятельствам попадает в подземелье и из </a:t>
            </a:r>
            <a:r>
              <a:rPr lang="ru-RU" sz="2400" dirty="0"/>
              <a:t>б</a:t>
            </a:r>
            <a:r>
              <a:rPr lang="ru-RU" sz="2400" dirty="0" smtClean="0"/>
              <a:t>езысходности решает пройти его. Но после первой смерти он замечает, что он вернулся в самое начало подземелья. И так он оказывается в ловушки подземелья «времени».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975376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</TotalTime>
  <Words>46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Century Gothic</vt:lpstr>
      <vt:lpstr>След самолета</vt:lpstr>
      <vt:lpstr>Игра «Подземелье»</vt:lpstr>
      <vt:lpstr>Основной Сюжет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«Подземелье»</dc:title>
  <dc:creator>Khabibullin Ramil</dc:creator>
  <cp:lastModifiedBy>Khabibullin Ramil</cp:lastModifiedBy>
  <cp:revision>1</cp:revision>
  <dcterms:created xsi:type="dcterms:W3CDTF">2022-01-09T19:05:06Z</dcterms:created>
  <dcterms:modified xsi:type="dcterms:W3CDTF">2022-01-09T19:12:44Z</dcterms:modified>
</cp:coreProperties>
</file>