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Сайт </a:t>
            </a:r>
            <a:r>
              <a:rPr lang="ru-RU" dirty="0" smtClean="0"/>
              <a:t>ресторана </a:t>
            </a:r>
            <a:r>
              <a:rPr lang="en-US" dirty="0" smtClean="0"/>
              <a:t>Logos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Сделано Хабибуллину </a:t>
            </a:r>
            <a:r>
              <a:rPr lang="ru-RU" dirty="0" err="1" smtClean="0"/>
              <a:t>р.р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09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smtClean="0"/>
              <a:t>Flask-Login</a:t>
            </a:r>
          </a:p>
          <a:p>
            <a:r>
              <a:rPr lang="en-US" dirty="0" smtClean="0"/>
              <a:t>Flask-WTF</a:t>
            </a:r>
          </a:p>
          <a:p>
            <a:r>
              <a:rPr lang="en-US" dirty="0" err="1" smtClean="0"/>
              <a:t>WTForms</a:t>
            </a:r>
            <a:endParaRPr lang="en-US" dirty="0" smtClean="0"/>
          </a:p>
          <a:p>
            <a:r>
              <a:rPr lang="en-US" dirty="0" err="1" smtClean="0"/>
              <a:t>SQLAchemy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33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Получить опыт создания сайта и хостинга его</a:t>
            </a:r>
          </a:p>
          <a:p>
            <a:r>
              <a:rPr lang="ru-RU" dirty="0" smtClean="0"/>
              <a:t>Проба себя в </a:t>
            </a:r>
            <a:r>
              <a:rPr lang="en-US" dirty="0" smtClean="0"/>
              <a:t>web </a:t>
            </a:r>
            <a:r>
              <a:rPr lang="ru-RU" dirty="0" smtClean="0"/>
              <a:t>разработке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579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</TotalTime>
  <Words>26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Контур</vt:lpstr>
      <vt:lpstr>Сайт ресторана Logos</vt:lpstr>
      <vt:lpstr>Технологии</vt:lpstr>
      <vt:lpstr>ЦелИ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Сайта ресторана Logos</dc:title>
  <dc:creator>Khabibullin Ramil</dc:creator>
  <cp:lastModifiedBy>Khabibullin Ramil</cp:lastModifiedBy>
  <cp:revision>4</cp:revision>
  <dcterms:created xsi:type="dcterms:W3CDTF">2022-04-24T18:52:05Z</dcterms:created>
  <dcterms:modified xsi:type="dcterms:W3CDTF">2022-04-24T18:59:01Z</dcterms:modified>
</cp:coreProperties>
</file>