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3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3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19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34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255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0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77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8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09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03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3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88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9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7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35CF9A-0AB6-44BE-A1A0-836EDB839E75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CFC6E0-3F16-4BB4-922B-7050AF0DCD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47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7F891-50B9-4E93-A42C-442CFEAD6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746247"/>
          </a:xfrm>
        </p:spPr>
        <p:txBody>
          <a:bodyPr/>
          <a:lstStyle/>
          <a:p>
            <a:r>
              <a:rPr lang="de-CH" dirty="0"/>
              <a:t>Network Analysis in Football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AA649D-F597-444C-A1DC-E88E93BC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70832"/>
            <a:ext cx="8676222" cy="1420368"/>
          </a:xfrm>
        </p:spPr>
        <p:txBody>
          <a:bodyPr/>
          <a:lstStyle/>
          <a:p>
            <a:r>
              <a:rPr lang="de-CH" dirty="0"/>
              <a:t>Nico Wyss, Konstantinos </a:t>
            </a:r>
            <a:r>
              <a:rPr lang="de-CH" dirty="0" err="1"/>
              <a:t>Lessis</a:t>
            </a:r>
            <a:r>
              <a:rPr lang="de-CH" dirty="0"/>
              <a:t>, Gino Cattelan</a:t>
            </a:r>
          </a:p>
        </p:txBody>
      </p:sp>
    </p:spTree>
    <p:extLst>
      <p:ext uri="{BB962C8B-B14F-4D97-AF65-F5344CB8AC3E}">
        <p14:creationId xmlns:p14="http://schemas.microsoft.com/office/powerpoint/2010/main" val="2962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360E3-09CC-44F3-97C1-FA937563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84632"/>
            <a:ext cx="9905998" cy="5833871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de-CH" sz="2400" b="1" dirty="0"/>
              <a:t>Research Question: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 </a:t>
            </a:r>
            <a:r>
              <a:rPr lang="de-CH" dirty="0" err="1"/>
              <a:t>assumption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Players </a:t>
            </a:r>
            <a:r>
              <a:rPr lang="de-CH" dirty="0" err="1"/>
              <a:t>transfer</a:t>
            </a:r>
            <a:r>
              <a:rPr lang="de-CH" dirty="0"/>
              <a:t> to </a:t>
            </a:r>
            <a:r>
              <a:rPr lang="de-CH" dirty="0" err="1"/>
              <a:t>regions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Cultures,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contradicting</a:t>
            </a:r>
            <a:r>
              <a:rPr lang="de-CH" dirty="0"/>
              <a:t> Patterns in </a:t>
            </a:r>
            <a:r>
              <a:rPr lang="de-CH" dirty="0" err="1"/>
              <a:t>the</a:t>
            </a:r>
            <a:r>
              <a:rPr lang="de-CH" dirty="0"/>
              <a:t> Swiss Football-League? </a:t>
            </a:r>
          </a:p>
          <a:p>
            <a:pPr>
              <a:spcBef>
                <a:spcPts val="4200"/>
              </a:spcBef>
            </a:pPr>
            <a:r>
              <a:rPr lang="de-CH" sz="2400" b="1" dirty="0"/>
              <a:t>Data: </a:t>
            </a:r>
            <a:r>
              <a:rPr lang="de-CH" dirty="0"/>
              <a:t>Web-</a:t>
            </a:r>
            <a:r>
              <a:rPr lang="de-CH" dirty="0" err="1"/>
              <a:t>Scraping</a:t>
            </a:r>
            <a:r>
              <a:rPr lang="de-CH" dirty="0"/>
              <a:t> of www.transfermarkt.ch</a:t>
            </a:r>
          </a:p>
          <a:p>
            <a:pPr>
              <a:spcBef>
                <a:spcPts val="4200"/>
              </a:spcBef>
            </a:pPr>
            <a:r>
              <a:rPr lang="de-CH" sz="2400" b="1" dirty="0"/>
              <a:t>Methods: </a:t>
            </a:r>
            <a:r>
              <a:rPr lang="de-CH" dirty="0"/>
              <a:t>Not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 (still </a:t>
            </a:r>
            <a:r>
              <a:rPr lang="de-CH" dirty="0" err="1"/>
              <a:t>scraping</a:t>
            </a:r>
            <a:r>
              <a:rPr lang="de-CH" dirty="0"/>
              <a:t>)</a:t>
            </a:r>
          </a:p>
          <a:p>
            <a:pPr>
              <a:spcBef>
                <a:spcPts val="4200"/>
              </a:spcBef>
            </a:pPr>
            <a:r>
              <a:rPr lang="de-CH" sz="2400" b="1" dirty="0" err="1"/>
              <a:t>Result</a:t>
            </a:r>
            <a:r>
              <a:rPr lang="de-CH" sz="2400" b="1" dirty="0"/>
              <a:t> </a:t>
            </a:r>
            <a:r>
              <a:rPr lang="en-US" sz="2400" b="1" dirty="0"/>
              <a:t>Expectations</a:t>
            </a:r>
            <a:r>
              <a:rPr lang="de-CH" sz="2400" b="1" dirty="0"/>
              <a:t>: </a:t>
            </a:r>
            <a:r>
              <a:rPr lang="de-CH" dirty="0" err="1"/>
              <a:t>Constructing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of Teams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belong</a:t>
            </a:r>
            <a:r>
              <a:rPr lang="de-CH" dirty="0"/>
              <a:t> to </a:t>
            </a:r>
            <a:r>
              <a:rPr lang="de-CH" dirty="0" err="1"/>
              <a:t>similar</a:t>
            </a:r>
            <a:r>
              <a:rPr lang="de-CH" dirty="0"/>
              <a:t> Cultures and </a:t>
            </a:r>
            <a:r>
              <a:rPr lang="de-CH" dirty="0" err="1"/>
              <a:t>identify</a:t>
            </a:r>
            <a:r>
              <a:rPr lang="de-CH" dirty="0"/>
              <a:t> Links (</a:t>
            </a:r>
            <a:r>
              <a:rPr lang="de-CH" dirty="0" err="1"/>
              <a:t>transfers</a:t>
            </a:r>
            <a:r>
              <a:rPr lang="de-CH" dirty="0"/>
              <a:t>) </a:t>
            </a:r>
            <a:r>
              <a:rPr lang="de-CH" dirty="0" err="1"/>
              <a:t>between</a:t>
            </a:r>
            <a:r>
              <a:rPr lang="de-CH" dirty="0"/>
              <a:t> different Cultures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15931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77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Netz</vt:lpstr>
      <vt:lpstr>Network Analysis in Football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in Soccer</dc:title>
  <dc:creator>Gino Cattelan</dc:creator>
  <cp:lastModifiedBy>Gino Cattelan</cp:lastModifiedBy>
  <cp:revision>3</cp:revision>
  <dcterms:created xsi:type="dcterms:W3CDTF">2020-12-03T15:58:16Z</dcterms:created>
  <dcterms:modified xsi:type="dcterms:W3CDTF">2020-12-03T16:19:39Z</dcterms:modified>
</cp:coreProperties>
</file>