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Aptos" panose="020B0004020202020204" pitchFamily="34" charset="0"/>
              </a:rPr>
              <a:t>Heart Attack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B5C25B-F75A-8640-FBDA-B1268E7089DF}"/>
              </a:ext>
            </a:extLst>
          </p:cNvPr>
          <p:cNvSpPr txBox="1"/>
          <p:nvPr/>
        </p:nvSpPr>
        <p:spPr>
          <a:xfrm>
            <a:off x="1182848" y="2290194"/>
            <a:ext cx="995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Hello My name is Ermias Nadew, and I am here to present a cloud-based project that addresses a real-world issue. I'm excited to share how our project demonstrates innovation, cost-effectiveness, and a positive impact on the real world.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Aptos" panose="020B0004020202020204" pitchFamily="34" charset="0"/>
              </a:rPr>
              <a:t>Transforming Healthcare with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CF7F0-ECC7-3F40-0A8C-1FB1A3994D65}"/>
              </a:ext>
            </a:extLst>
          </p:cNvPr>
          <p:cNvSpPr txBox="1"/>
          <p:nvPr/>
        </p:nvSpPr>
        <p:spPr>
          <a:xfrm>
            <a:off x="1182848" y="2575420"/>
            <a:ext cx="9972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Our project focuses on the healthcare industry, where timely decisions can save lives.</a:t>
            </a:r>
          </a:p>
          <a:p>
            <a:r>
              <a:rPr lang="en-US" dirty="0">
                <a:latin typeface="Aptos" panose="020B0004020202020204" pitchFamily="34" charset="0"/>
              </a:rPr>
              <a:t>We have developed a cloud-based heart attack predictive analytics solution that improves patient care and optimizes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345432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Aptos" panose="020B0004020202020204" pitchFamily="34" charset="0"/>
              </a:rPr>
              <a:t>The Challenge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CF7F0-ECC7-3F40-0A8C-1FB1A3994D65}"/>
              </a:ext>
            </a:extLst>
          </p:cNvPr>
          <p:cNvSpPr txBox="1"/>
          <p:nvPr/>
        </p:nvSpPr>
        <p:spPr>
          <a:xfrm>
            <a:off x="1182848" y="2575420"/>
            <a:ext cx="997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Today's healthcare systems face several challenges: </a:t>
            </a:r>
          </a:p>
          <a:p>
            <a:r>
              <a:rPr lang="en-US" dirty="0">
                <a:latin typeface="Aptos" panose="020B0004020202020204" pitchFamily="34" charset="0"/>
              </a:rPr>
              <a:t>  - Increasing patient volume.</a:t>
            </a:r>
          </a:p>
          <a:p>
            <a:r>
              <a:rPr lang="en-US" dirty="0">
                <a:latin typeface="Aptos" panose="020B0004020202020204" pitchFamily="34" charset="0"/>
              </a:rPr>
              <a:t>  - Limited resources.</a:t>
            </a:r>
          </a:p>
          <a:p>
            <a:r>
              <a:rPr lang="en-US" dirty="0">
                <a:latin typeface="Aptos" panose="020B0004020202020204" pitchFamily="34" charset="0"/>
              </a:rPr>
              <a:t>  - A shortage of predictive tools to identify at-risk patients.</a:t>
            </a:r>
          </a:p>
        </p:txBody>
      </p:sp>
    </p:spTree>
    <p:extLst>
      <p:ext uri="{BB962C8B-B14F-4D97-AF65-F5344CB8AC3E}">
        <p14:creationId xmlns:p14="http://schemas.microsoft.com/office/powerpoint/2010/main" val="238579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Aptos" panose="020B0004020202020204" pitchFamily="34" charset="0"/>
              </a:rPr>
              <a:t>Our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CF7F0-ECC7-3F40-0A8C-1FB1A3994D65}"/>
              </a:ext>
            </a:extLst>
          </p:cNvPr>
          <p:cNvSpPr txBox="1"/>
          <p:nvPr/>
        </p:nvSpPr>
        <p:spPr>
          <a:xfrm>
            <a:off x="1182848" y="2575420"/>
            <a:ext cx="9972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- We have developed a predictive analytics model to identify patients at high risk of heart attack.</a:t>
            </a:r>
          </a:p>
          <a:p>
            <a:r>
              <a:rPr lang="en-US" dirty="0">
                <a:latin typeface="Aptos" panose="020B0004020202020204" pitchFamily="34" charset="0"/>
              </a:rPr>
              <a:t>- This model leverages cloud computing to provide real-time predictions and alerts to healthcare providers.</a:t>
            </a:r>
          </a:p>
        </p:txBody>
      </p:sp>
    </p:spTree>
    <p:extLst>
      <p:ext uri="{BB962C8B-B14F-4D97-AF65-F5344CB8AC3E}">
        <p14:creationId xmlns:p14="http://schemas.microsoft.com/office/powerpoint/2010/main" val="399787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Aptos" panose="020B0004020202020204" pitchFamily="34" charset="0"/>
              </a:rPr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CF7F0-ECC7-3F40-0A8C-1FB1A3994D65}"/>
              </a:ext>
            </a:extLst>
          </p:cNvPr>
          <p:cNvSpPr txBox="1"/>
          <p:nvPr/>
        </p:nvSpPr>
        <p:spPr>
          <a:xfrm>
            <a:off x="1182848" y="2575420"/>
            <a:ext cx="997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- Real-time monitoring of patients.</a:t>
            </a:r>
          </a:p>
          <a:p>
            <a:r>
              <a:rPr lang="en-US" dirty="0">
                <a:latin typeface="Aptos" panose="020B0004020202020204" pitchFamily="34" charset="0"/>
              </a:rPr>
              <a:t>- Early identification of at-risk patients.</a:t>
            </a:r>
          </a:p>
          <a:p>
            <a:r>
              <a:rPr lang="en-US" dirty="0">
                <a:latin typeface="Aptos" panose="020B0004020202020204" pitchFamily="34" charset="0"/>
              </a:rPr>
              <a:t>- Integration with existing healthcare systems.</a:t>
            </a:r>
          </a:p>
          <a:p>
            <a:r>
              <a:rPr lang="en-US" dirty="0">
                <a:latin typeface="Aptos" panose="020B0004020202020204" pitchFamily="34" charset="0"/>
              </a:rPr>
              <a:t>- Secure cloud infrastructure for data storage and analysis.</a:t>
            </a:r>
          </a:p>
        </p:txBody>
      </p:sp>
    </p:spTree>
    <p:extLst>
      <p:ext uri="{BB962C8B-B14F-4D97-AF65-F5344CB8AC3E}">
        <p14:creationId xmlns:p14="http://schemas.microsoft.com/office/powerpoint/2010/main" val="148019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Aptos" panose="020B0004020202020204" pitchFamily="34" charset="0"/>
              </a:rPr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CF7F0-ECC7-3F40-0A8C-1FB1A3994D65}"/>
              </a:ext>
            </a:extLst>
          </p:cNvPr>
          <p:cNvSpPr txBox="1"/>
          <p:nvPr/>
        </p:nvSpPr>
        <p:spPr>
          <a:xfrm>
            <a:off x="1182848" y="2575420"/>
            <a:ext cx="997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- Patient data is continuously collected and transmitted to the cloud.</a:t>
            </a:r>
          </a:p>
          <a:p>
            <a:r>
              <a:rPr lang="en-US" dirty="0">
                <a:latin typeface="Aptos" panose="020B0004020202020204" pitchFamily="34" charset="0"/>
              </a:rPr>
              <a:t>- Our predictive model analyzes this data to identify patterns.</a:t>
            </a:r>
          </a:p>
          <a:p>
            <a:r>
              <a:rPr lang="en-US" dirty="0">
                <a:latin typeface="Aptos" panose="020B0004020202020204" pitchFamily="34" charset="0"/>
              </a:rPr>
              <a:t>- Alerts are sent to healthcare providers in real time.</a:t>
            </a:r>
          </a:p>
          <a:p>
            <a:r>
              <a:rPr lang="en-US" dirty="0">
                <a:latin typeface="Aptos" panose="020B0004020202020204" pitchFamily="34" charset="0"/>
              </a:rPr>
              <a:t>- Providers can take proactive measures, potentially saving lives.</a:t>
            </a:r>
          </a:p>
        </p:txBody>
      </p:sp>
    </p:spTree>
    <p:extLst>
      <p:ext uri="{BB962C8B-B14F-4D97-AF65-F5344CB8AC3E}">
        <p14:creationId xmlns:p14="http://schemas.microsoft.com/office/powerpoint/2010/main" val="91547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Aptos" panose="020B0004020202020204" pitchFamily="34" charset="0"/>
              </a:rPr>
              <a:t> Cost-Effectiveness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CF7F0-ECC7-3F40-0A8C-1FB1A3994D65}"/>
              </a:ext>
            </a:extLst>
          </p:cNvPr>
          <p:cNvSpPr txBox="1"/>
          <p:nvPr/>
        </p:nvSpPr>
        <p:spPr>
          <a:xfrm>
            <a:off x="1182848" y="2575420"/>
            <a:ext cx="9972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- The cloud-based solution minimizes the need for on-site infrastructure.</a:t>
            </a:r>
          </a:p>
          <a:p>
            <a:r>
              <a:rPr lang="en-US" dirty="0">
                <a:latin typeface="Aptos" panose="020B0004020202020204" pitchFamily="34" charset="0"/>
              </a:rPr>
              <a:t>- Pay-as-you-go pricing ensures cost efficiency.</a:t>
            </a:r>
          </a:p>
          <a:p>
            <a:r>
              <a:rPr lang="en-US" dirty="0">
                <a:latin typeface="Aptos" panose="020B0004020202020204" pitchFamily="34" charset="0"/>
              </a:rPr>
              <a:t>- Reduced administrative overhead and operational costs.</a:t>
            </a:r>
          </a:p>
        </p:txBody>
      </p:sp>
    </p:spTree>
    <p:extLst>
      <p:ext uri="{BB962C8B-B14F-4D97-AF65-F5344CB8AC3E}">
        <p14:creationId xmlns:p14="http://schemas.microsoft.com/office/powerpoint/2010/main" val="52595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Aptos" panose="020B0004020202020204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CF7F0-ECC7-3F40-0A8C-1FB1A3994D65}"/>
              </a:ext>
            </a:extLst>
          </p:cNvPr>
          <p:cNvSpPr txBox="1"/>
          <p:nvPr/>
        </p:nvSpPr>
        <p:spPr>
          <a:xfrm>
            <a:off x="1182848" y="2575420"/>
            <a:ext cx="997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- In conclusion, our cloud-based predictive analytics solution addresses a pressing real-world          challenge.</a:t>
            </a:r>
          </a:p>
          <a:p>
            <a:r>
              <a:rPr lang="en-US" dirty="0">
                <a:latin typeface="Aptos" panose="020B0004020202020204" pitchFamily="34" charset="0"/>
              </a:rPr>
              <a:t>- It improves patient care, saves lives, and is cost-effective.</a:t>
            </a:r>
          </a:p>
          <a:p>
            <a:r>
              <a:rPr lang="en-US" dirty="0">
                <a:latin typeface="Aptos" panose="020B0004020202020204" pitchFamily="34" charset="0"/>
              </a:rPr>
              <a:t>- We are excited to bring this project to healthcare systems.</a:t>
            </a:r>
          </a:p>
        </p:txBody>
      </p:sp>
    </p:spTree>
    <p:extLst>
      <p:ext uri="{BB962C8B-B14F-4D97-AF65-F5344CB8AC3E}">
        <p14:creationId xmlns:p14="http://schemas.microsoft.com/office/powerpoint/2010/main" val="17505334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6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7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8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9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{3459E193-26E7-478D-9E27-F29832F916EA}tf11437505_win32</Template>
  <TotalTime>18</TotalTime>
  <Words>302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Calibri</vt:lpstr>
      <vt:lpstr>Georgia Pro Cond Light</vt:lpstr>
      <vt:lpstr>Speak Pro</vt:lpstr>
      <vt:lpstr>RetrospectVTI</vt:lpstr>
      <vt:lpstr>Heart Attack Prediction</vt:lpstr>
      <vt:lpstr>PowerPoint Presentation</vt:lpstr>
      <vt:lpstr>Transforming Healthcare with Predictive Analytics</vt:lpstr>
      <vt:lpstr>The Challenge</vt:lpstr>
      <vt:lpstr>Our Solution</vt:lpstr>
      <vt:lpstr>Key Features</vt:lpstr>
      <vt:lpstr>How It Works</vt:lpstr>
      <vt:lpstr> Cost-Effectiveness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Prediction</dc:title>
  <dc:creator>frank macie</dc:creator>
  <cp:lastModifiedBy>frank macie</cp:lastModifiedBy>
  <cp:revision>1</cp:revision>
  <dcterms:created xsi:type="dcterms:W3CDTF">2023-10-30T06:18:14Z</dcterms:created>
  <dcterms:modified xsi:type="dcterms:W3CDTF">2023-10-30T06:36:27Z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