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6" r:id="rId2"/>
    <p:sldId id="258" r:id="rId3"/>
    <p:sldId id="257" r:id="rId4"/>
    <p:sldId id="260" r:id="rId5"/>
    <p:sldId id="263" r:id="rId6"/>
    <p:sldId id="259" r:id="rId7"/>
    <p:sldId id="269" r:id="rId8"/>
    <p:sldId id="261" r:id="rId9"/>
    <p:sldId id="268" r:id="rId10"/>
    <p:sldId id="262" r:id="rId11"/>
    <p:sldId id="264" r:id="rId12"/>
    <p:sldId id="267"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F4F9"/>
    <a:srgbClr val="12B2EB"/>
    <a:srgbClr val="5DCEAF"/>
    <a:srgbClr val="A72D00"/>
    <a:srgbClr val="A78000"/>
    <a:srgbClr val="5ECCF3"/>
    <a:srgbClr val="EEFF41"/>
    <a:srgbClr val="0097A7"/>
    <a:srgbClr val="F38D5E"/>
    <a:srgbClr val="F3D8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094B36-A951-4B30-AD36-E9EB18B93615}" v="142" dt="2022-07-19T15:47:41.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2" d="100"/>
          <a:sy n="52" d="100"/>
        </p:scale>
        <p:origin x="58" y="6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mias Molla" userId="aaa09fd5ff7da740" providerId="LiveId" clId="{DA094B36-A951-4B30-AD36-E9EB18B93615}"/>
    <pc:docChg chg="undo redo custSel addSld delSld modSld sldOrd addMainMaster delMainMaster modMainMaster">
      <pc:chgData name="Ermias Molla" userId="aaa09fd5ff7da740" providerId="LiveId" clId="{DA094B36-A951-4B30-AD36-E9EB18B93615}" dt="2022-07-22T23:38:44.648" v="4343" actId="6549"/>
      <pc:docMkLst>
        <pc:docMk/>
      </pc:docMkLst>
      <pc:sldChg chg="addSp delSp modSp mod setBg modClrScheme addAnim delDesignElem chgLayout">
        <pc:chgData name="Ermias Molla" userId="aaa09fd5ff7da740" providerId="LiveId" clId="{DA094B36-A951-4B30-AD36-E9EB18B93615}" dt="2022-07-19T16:51:12.619" v="3778" actId="403"/>
        <pc:sldMkLst>
          <pc:docMk/>
          <pc:sldMk cId="384830282" sldId="256"/>
        </pc:sldMkLst>
        <pc:spChg chg="mod">
          <ac:chgData name="Ermias Molla" userId="aaa09fd5ff7da740" providerId="LiveId" clId="{DA094B36-A951-4B30-AD36-E9EB18B93615}" dt="2022-07-19T01:45:30.918" v="457" actId="20577"/>
          <ac:spMkLst>
            <pc:docMk/>
            <pc:sldMk cId="384830282" sldId="256"/>
            <ac:spMk id="2" creationId="{4B8FB751-ADCF-7BD3-671A-6481409B4612}"/>
          </ac:spMkLst>
        </pc:spChg>
        <pc:spChg chg="mod">
          <ac:chgData name="Ermias Molla" userId="aaa09fd5ff7da740" providerId="LiveId" clId="{DA094B36-A951-4B30-AD36-E9EB18B93615}" dt="2022-07-19T16:51:12.619" v="3778" actId="403"/>
          <ac:spMkLst>
            <pc:docMk/>
            <pc:sldMk cId="384830282" sldId="256"/>
            <ac:spMk id="3" creationId="{4AC47511-C302-D33A-815D-45FC58E1119B}"/>
          </ac:spMkLst>
        </pc:spChg>
        <pc:spChg chg="del">
          <ac:chgData name="Ermias Molla" userId="aaa09fd5ff7da740" providerId="LiveId" clId="{DA094B36-A951-4B30-AD36-E9EB18B93615}" dt="2022-07-17T22:31:09.674" v="2" actId="26606"/>
          <ac:spMkLst>
            <pc:docMk/>
            <pc:sldMk cId="384830282" sldId="256"/>
            <ac:spMk id="10" creationId="{C0B27210-D0CA-4654-B3E3-9ABB4F178EA1}"/>
          </ac:spMkLst>
        </pc:spChg>
        <pc:spChg chg="del">
          <ac:chgData name="Ermias Molla" userId="aaa09fd5ff7da740" providerId="LiveId" clId="{DA094B36-A951-4B30-AD36-E9EB18B93615}" dt="2022-07-17T22:31:09.674" v="2" actId="26606"/>
          <ac:spMkLst>
            <pc:docMk/>
            <pc:sldMk cId="384830282" sldId="256"/>
            <ac:spMk id="12" creationId="{1DB7C82F-AB7E-4F0C-B829-FA1B9C415180}"/>
          </ac:spMkLst>
        </pc:spChg>
        <pc:spChg chg="del">
          <ac:chgData name="Ermias Molla" userId="aaa09fd5ff7da740" providerId="LiveId" clId="{DA094B36-A951-4B30-AD36-E9EB18B93615}" dt="2022-07-17T22:31:09.674" v="2" actId="26606"/>
          <ac:spMkLst>
            <pc:docMk/>
            <pc:sldMk cId="384830282" sldId="256"/>
            <ac:spMk id="14" creationId="{70B66945-4967-4040-926D-DCA44313CDAB}"/>
          </ac:spMkLst>
        </pc:spChg>
        <pc:spChg chg="add del">
          <ac:chgData name="Ermias Molla" userId="aaa09fd5ff7da740" providerId="LiveId" clId="{DA094B36-A951-4B30-AD36-E9EB18B93615}" dt="2022-07-17T22:37:47.754" v="72" actId="26606"/>
          <ac:spMkLst>
            <pc:docMk/>
            <pc:sldMk cId="384830282" sldId="256"/>
            <ac:spMk id="19" creationId="{DA9B06D8-F0B8-433D-814C-0A14E9E87025}"/>
          </ac:spMkLst>
        </pc:spChg>
        <pc:spChg chg="add del">
          <ac:chgData name="Ermias Molla" userId="aaa09fd5ff7da740" providerId="LiveId" clId="{DA094B36-A951-4B30-AD36-E9EB18B93615}" dt="2022-07-17T22:37:47.701" v="71" actId="26606"/>
          <ac:spMkLst>
            <pc:docMk/>
            <pc:sldMk cId="384830282" sldId="256"/>
            <ac:spMk id="24" creationId="{4AA13AD3-0A4F-475A-BEBB-DEEFF5C096C3}"/>
          </ac:spMkLst>
        </pc:spChg>
        <pc:spChg chg="add del">
          <ac:chgData name="Ermias Molla" userId="aaa09fd5ff7da740" providerId="LiveId" clId="{DA094B36-A951-4B30-AD36-E9EB18B93615}" dt="2022-07-17T22:37:47.701" v="71" actId="26606"/>
          <ac:spMkLst>
            <pc:docMk/>
            <pc:sldMk cId="384830282" sldId="256"/>
            <ac:spMk id="26" creationId="{D65E0E3C-32F3-480B-9842-7611BBE2EE9F}"/>
          </ac:spMkLst>
        </pc:spChg>
        <pc:spChg chg="add del">
          <ac:chgData name="Ermias Molla" userId="aaa09fd5ff7da740" providerId="LiveId" clId="{DA094B36-A951-4B30-AD36-E9EB18B93615}" dt="2022-07-19T02:13:45.007" v="742"/>
          <ac:spMkLst>
            <pc:docMk/>
            <pc:sldMk cId="384830282" sldId="256"/>
            <ac:spMk id="28" creationId="{9EE6F773-742A-491A-9A00-A2A150DF500A}"/>
          </ac:spMkLst>
        </pc:spChg>
        <pc:spChg chg="add del">
          <ac:chgData name="Ermias Molla" userId="aaa09fd5ff7da740" providerId="LiveId" clId="{DA094B36-A951-4B30-AD36-E9EB18B93615}" dt="2022-07-19T02:13:45.007" v="742"/>
          <ac:spMkLst>
            <pc:docMk/>
            <pc:sldMk cId="384830282" sldId="256"/>
            <ac:spMk id="29" creationId="{3301E07F-4F79-4B58-8698-EF24DC1ECDBF}"/>
          </ac:spMkLst>
        </pc:spChg>
        <pc:spChg chg="add del">
          <ac:chgData name="Ermias Molla" userId="aaa09fd5ff7da740" providerId="LiveId" clId="{DA094B36-A951-4B30-AD36-E9EB18B93615}" dt="2022-07-19T02:13:45.007" v="742"/>
          <ac:spMkLst>
            <pc:docMk/>
            <pc:sldMk cId="384830282" sldId="256"/>
            <ac:spMk id="30" creationId="{E58B2195-5055-402F-A3E7-53FF0E4980C3}"/>
          </ac:spMkLst>
        </pc:spChg>
        <pc:picChg chg="mod">
          <ac:chgData name="Ermias Molla" userId="aaa09fd5ff7da740" providerId="LiveId" clId="{DA094B36-A951-4B30-AD36-E9EB18B93615}" dt="2022-07-17T22:37:53.765" v="73" actId="1076"/>
          <ac:picMkLst>
            <pc:docMk/>
            <pc:sldMk cId="384830282" sldId="256"/>
            <ac:picMk id="5" creationId="{2A4A3841-2B54-5928-FA48-1EFE14C424D9}"/>
          </ac:picMkLst>
        </pc:picChg>
      </pc:sldChg>
      <pc:sldChg chg="addSp delSp modSp new mod ord setBg delDesignElem">
        <pc:chgData name="Ermias Molla" userId="aaa09fd5ff7da740" providerId="LiveId" clId="{DA094B36-A951-4B30-AD36-E9EB18B93615}" dt="2022-07-21T01:09:34.480" v="4340"/>
        <pc:sldMkLst>
          <pc:docMk/>
          <pc:sldMk cId="478812374" sldId="257"/>
        </pc:sldMkLst>
        <pc:spChg chg="mod">
          <ac:chgData name="Ermias Molla" userId="aaa09fd5ff7da740" providerId="LiveId" clId="{DA094B36-A951-4B30-AD36-E9EB18B93615}" dt="2022-07-19T03:05:19.522" v="2603" actId="1076"/>
          <ac:spMkLst>
            <pc:docMk/>
            <pc:sldMk cId="478812374" sldId="257"/>
            <ac:spMk id="2" creationId="{F01CC830-5C59-23EC-0280-22518FEACAE2}"/>
          </ac:spMkLst>
        </pc:spChg>
        <pc:spChg chg="mod">
          <ac:chgData name="Ermias Molla" userId="aaa09fd5ff7da740" providerId="LiveId" clId="{DA094B36-A951-4B30-AD36-E9EB18B93615}" dt="2022-07-21T01:09:34.480" v="4340"/>
          <ac:spMkLst>
            <pc:docMk/>
            <pc:sldMk cId="478812374" sldId="257"/>
            <ac:spMk id="3" creationId="{E4A98955-B0A8-BC72-43AE-5A3BEF2BDDD5}"/>
          </ac:spMkLst>
        </pc:spChg>
        <pc:spChg chg="add del">
          <ac:chgData name="Ermias Molla" userId="aaa09fd5ff7da740" providerId="LiveId" clId="{DA094B36-A951-4B30-AD36-E9EB18B93615}" dt="2022-07-19T02:13:45.007" v="742"/>
          <ac:spMkLst>
            <pc:docMk/>
            <pc:sldMk cId="478812374" sldId="257"/>
            <ac:spMk id="8" creationId="{907EF6B7-1338-4443-8C46-6A318D952DFD}"/>
          </ac:spMkLst>
        </pc:spChg>
        <pc:spChg chg="add del">
          <ac:chgData name="Ermias Molla" userId="aaa09fd5ff7da740" providerId="LiveId" clId="{DA094B36-A951-4B30-AD36-E9EB18B93615}" dt="2022-07-19T02:13:45.007" v="742"/>
          <ac:spMkLst>
            <pc:docMk/>
            <pc:sldMk cId="478812374" sldId="257"/>
            <ac:spMk id="10" creationId="{DAAE4CDD-124C-4DCF-9584-B6033B545DD5}"/>
          </ac:spMkLst>
        </pc:spChg>
        <pc:spChg chg="add del">
          <ac:chgData name="Ermias Molla" userId="aaa09fd5ff7da740" providerId="LiveId" clId="{DA094B36-A951-4B30-AD36-E9EB18B93615}" dt="2022-07-19T02:13:45.007" v="742"/>
          <ac:spMkLst>
            <pc:docMk/>
            <pc:sldMk cId="478812374" sldId="257"/>
            <ac:spMk id="12" creationId="{081E4A58-353D-44AE-B2FC-2A74E2E400F7}"/>
          </ac:spMkLst>
        </pc:spChg>
      </pc:sldChg>
      <pc:sldChg chg="addSp delSp modSp new mod ord setBg modClrScheme delDesignElem chgLayout">
        <pc:chgData name="Ermias Molla" userId="aaa09fd5ff7da740" providerId="LiveId" clId="{DA094B36-A951-4B30-AD36-E9EB18B93615}" dt="2022-07-19T17:56:34.247" v="3786" actId="20577"/>
        <pc:sldMkLst>
          <pc:docMk/>
          <pc:sldMk cId="225365926" sldId="258"/>
        </pc:sldMkLst>
        <pc:spChg chg="del mod">
          <ac:chgData name="Ermias Molla" userId="aaa09fd5ff7da740" providerId="LiveId" clId="{DA094B36-A951-4B30-AD36-E9EB18B93615}" dt="2022-07-17T23:22:35.336" v="104" actId="700"/>
          <ac:spMkLst>
            <pc:docMk/>
            <pc:sldMk cId="225365926" sldId="258"/>
            <ac:spMk id="2" creationId="{07F5B4F8-481B-EE9A-79F1-0B795E0D7282}"/>
          </ac:spMkLst>
        </pc:spChg>
        <pc:spChg chg="add mod ord">
          <ac:chgData name="Ermias Molla" userId="aaa09fd5ff7da740" providerId="LiveId" clId="{DA094B36-A951-4B30-AD36-E9EB18B93615}" dt="2022-07-19T02:58:31.679" v="2539" actId="404"/>
          <ac:spMkLst>
            <pc:docMk/>
            <pc:sldMk cId="225365926" sldId="258"/>
            <ac:spMk id="2" creationId="{2B5A51EE-EA4A-F792-D97C-65B9965A61D8}"/>
          </ac:spMkLst>
        </pc:spChg>
        <pc:spChg chg="add mod ord">
          <ac:chgData name="Ermias Molla" userId="aaa09fd5ff7da740" providerId="LiveId" clId="{DA094B36-A951-4B30-AD36-E9EB18B93615}" dt="2022-07-19T17:56:34.247" v="3786" actId="20577"/>
          <ac:spMkLst>
            <pc:docMk/>
            <pc:sldMk cId="225365926" sldId="258"/>
            <ac:spMk id="3" creationId="{22305EDD-19BF-28C7-C4C3-048954B9D645}"/>
          </ac:spMkLst>
        </pc:spChg>
        <pc:spChg chg="del mod">
          <ac:chgData name="Ermias Molla" userId="aaa09fd5ff7da740" providerId="LiveId" clId="{DA094B36-A951-4B30-AD36-E9EB18B93615}" dt="2022-07-17T23:22:24.737" v="103" actId="26606"/>
          <ac:spMkLst>
            <pc:docMk/>
            <pc:sldMk cId="225365926" sldId="258"/>
            <ac:spMk id="3" creationId="{50776867-5EF7-675B-2925-F33F9CEA2747}"/>
          </ac:spMkLst>
        </pc:spChg>
        <pc:spChg chg="add del mod ord">
          <ac:chgData name="Ermias Molla" userId="aaa09fd5ff7da740" providerId="LiveId" clId="{DA094B36-A951-4B30-AD36-E9EB18B93615}" dt="2022-07-17T23:24:48.246" v="123" actId="700"/>
          <ac:spMkLst>
            <pc:docMk/>
            <pc:sldMk cId="225365926" sldId="258"/>
            <ac:spMk id="4" creationId="{5846085E-66A8-EDF3-C9C5-60EBE3879F56}"/>
          </ac:spMkLst>
        </pc:spChg>
        <pc:spChg chg="add del mod ord">
          <ac:chgData name="Ermias Molla" userId="aaa09fd5ff7da740" providerId="LiveId" clId="{DA094B36-A951-4B30-AD36-E9EB18B93615}" dt="2022-07-17T23:24:48.246" v="123" actId="700"/>
          <ac:spMkLst>
            <pc:docMk/>
            <pc:sldMk cId="225365926" sldId="258"/>
            <ac:spMk id="5" creationId="{575CF523-88CF-0042-6478-17DC0E719BE2}"/>
          </ac:spMkLst>
        </pc:spChg>
        <pc:spChg chg="add del">
          <ac:chgData name="Ermias Molla" userId="aaa09fd5ff7da740" providerId="LiveId" clId="{DA094B36-A951-4B30-AD36-E9EB18B93615}" dt="2022-07-19T02:13:45.007" v="742"/>
          <ac:spMkLst>
            <pc:docMk/>
            <pc:sldMk cId="225365926" sldId="258"/>
            <ac:spMk id="6" creationId="{9AFC454B-A080-4D23-B177-6D5356C6E6EF}"/>
          </ac:spMkLst>
        </pc:spChg>
        <pc:spChg chg="add del">
          <ac:chgData name="Ermias Molla" userId="aaa09fd5ff7da740" providerId="LiveId" clId="{DA094B36-A951-4B30-AD36-E9EB18B93615}" dt="2022-07-17T23:24:48.246" v="123" actId="700"/>
          <ac:spMkLst>
            <pc:docMk/>
            <pc:sldMk cId="225365926" sldId="258"/>
            <ac:spMk id="7" creationId="{389575E1-3389-451A-A5F7-27854C25C599}"/>
          </ac:spMkLst>
        </pc:spChg>
        <pc:spChg chg="add del">
          <ac:chgData name="Ermias Molla" userId="aaa09fd5ff7da740" providerId="LiveId" clId="{DA094B36-A951-4B30-AD36-E9EB18B93615}" dt="2022-07-19T03:05:58.793" v="2605" actId="11529"/>
          <ac:spMkLst>
            <pc:docMk/>
            <pc:sldMk cId="225365926" sldId="258"/>
            <ac:spMk id="8" creationId="{184640AF-6604-7988-71A0-5AF8EB6D9359}"/>
          </ac:spMkLst>
        </pc:spChg>
        <pc:spChg chg="add del">
          <ac:chgData name="Ermias Molla" userId="aaa09fd5ff7da740" providerId="LiveId" clId="{DA094B36-A951-4B30-AD36-E9EB18B93615}" dt="2022-07-17T23:22:08.359" v="98" actId="26606"/>
          <ac:spMkLst>
            <pc:docMk/>
            <pc:sldMk cId="225365926" sldId="258"/>
            <ac:spMk id="8" creationId="{F837543A-6020-4505-A233-C9DB4BF74011}"/>
          </ac:spMkLst>
        </pc:spChg>
        <pc:spChg chg="add del">
          <ac:chgData name="Ermias Molla" userId="aaa09fd5ff7da740" providerId="LiveId" clId="{DA094B36-A951-4B30-AD36-E9EB18B93615}" dt="2022-07-17T23:24:48.246" v="123" actId="700"/>
          <ac:spMkLst>
            <pc:docMk/>
            <pc:sldMk cId="225365926" sldId="258"/>
            <ac:spMk id="9" creationId="{A53CCC5C-D88E-40FB-B30B-23DCDBD01D37}"/>
          </ac:spMkLst>
        </pc:spChg>
        <pc:spChg chg="add del">
          <ac:chgData name="Ermias Molla" userId="aaa09fd5ff7da740" providerId="LiveId" clId="{DA094B36-A951-4B30-AD36-E9EB18B93615}" dt="2022-07-17T23:22:08.359" v="98" actId="26606"/>
          <ac:spMkLst>
            <pc:docMk/>
            <pc:sldMk cId="225365926" sldId="258"/>
            <ac:spMk id="10" creationId="{35B16301-FB18-48BA-A6DD-C37CAF6F9A18}"/>
          </ac:spMkLst>
        </pc:spChg>
        <pc:spChg chg="add mod">
          <ac:chgData name="Ermias Molla" userId="aaa09fd5ff7da740" providerId="LiveId" clId="{DA094B36-A951-4B30-AD36-E9EB18B93615}" dt="2022-07-19T03:08:45.452" v="2872" actId="1076"/>
          <ac:spMkLst>
            <pc:docMk/>
            <pc:sldMk cId="225365926" sldId="258"/>
            <ac:spMk id="10" creationId="{B409BDBC-1EC0-0CE7-40E7-2FFA8F4185F0}"/>
          </ac:spMkLst>
        </pc:spChg>
        <pc:spChg chg="add del">
          <ac:chgData name="Ermias Molla" userId="aaa09fd5ff7da740" providerId="LiveId" clId="{DA094B36-A951-4B30-AD36-E9EB18B93615}" dt="2022-07-17T23:24:48.246" v="123" actId="700"/>
          <ac:spMkLst>
            <pc:docMk/>
            <pc:sldMk cId="225365926" sldId="258"/>
            <ac:spMk id="11" creationId="{081E4A58-353D-44AE-B2FC-2A74E2E400F7}"/>
          </ac:spMkLst>
        </pc:spChg>
        <pc:spChg chg="add del">
          <ac:chgData name="Ermias Molla" userId="aaa09fd5ff7da740" providerId="LiveId" clId="{DA094B36-A951-4B30-AD36-E9EB18B93615}" dt="2022-07-17T23:22:08.359" v="98" actId="26606"/>
          <ac:spMkLst>
            <pc:docMk/>
            <pc:sldMk cId="225365926" sldId="258"/>
            <ac:spMk id="12" creationId="{C3C0D90E-074A-4F52-9B11-B52BEF4BCBE5}"/>
          </ac:spMkLst>
        </pc:spChg>
        <pc:spChg chg="add del">
          <ac:chgData name="Ermias Molla" userId="aaa09fd5ff7da740" providerId="LiveId" clId="{DA094B36-A951-4B30-AD36-E9EB18B93615}" dt="2022-07-19T02:13:45.007" v="742"/>
          <ac:spMkLst>
            <pc:docMk/>
            <pc:sldMk cId="225365926" sldId="258"/>
            <ac:spMk id="13" creationId="{D0522C2C-7B5C-48A7-A969-03941E5D2E76}"/>
          </ac:spMkLst>
        </pc:spChg>
        <pc:spChg chg="add del">
          <ac:chgData name="Ermias Molla" userId="aaa09fd5ff7da740" providerId="LiveId" clId="{DA094B36-A951-4B30-AD36-E9EB18B93615}" dt="2022-07-17T23:22:08.359" v="98" actId="26606"/>
          <ac:spMkLst>
            <pc:docMk/>
            <pc:sldMk cId="225365926" sldId="258"/>
            <ac:spMk id="14" creationId="{CABBD4C1-E6F8-46F6-8152-A8A97490BF4D}"/>
          </ac:spMkLst>
        </pc:spChg>
        <pc:spChg chg="add del">
          <ac:chgData name="Ermias Molla" userId="aaa09fd5ff7da740" providerId="LiveId" clId="{DA094B36-A951-4B30-AD36-E9EB18B93615}" dt="2022-07-19T02:13:45.007" v="742"/>
          <ac:spMkLst>
            <pc:docMk/>
            <pc:sldMk cId="225365926" sldId="258"/>
            <ac:spMk id="15" creationId="{9C682A1A-5B2D-4111-BBD6-620165633E5B}"/>
          </ac:spMkLst>
        </pc:spChg>
        <pc:spChg chg="add del">
          <ac:chgData name="Ermias Molla" userId="aaa09fd5ff7da740" providerId="LiveId" clId="{DA094B36-A951-4B30-AD36-E9EB18B93615}" dt="2022-07-17T23:22:08.359" v="98" actId="26606"/>
          <ac:spMkLst>
            <pc:docMk/>
            <pc:sldMk cId="225365926" sldId="258"/>
            <ac:spMk id="16" creationId="{83BA5EF5-1FE9-4BF9-83BB-269BCDDF6156}"/>
          </ac:spMkLst>
        </pc:spChg>
        <pc:spChg chg="add del">
          <ac:chgData name="Ermias Molla" userId="aaa09fd5ff7da740" providerId="LiveId" clId="{DA094B36-A951-4B30-AD36-E9EB18B93615}" dt="2022-07-19T02:13:45.007" v="742"/>
          <ac:spMkLst>
            <pc:docMk/>
            <pc:sldMk cId="225365926" sldId="258"/>
            <ac:spMk id="17" creationId="{D6EE29F2-D77F-4BD0-A20B-334D316A1C9D}"/>
          </ac:spMkLst>
        </pc:spChg>
        <pc:spChg chg="add del">
          <ac:chgData name="Ermias Molla" userId="aaa09fd5ff7da740" providerId="LiveId" clId="{DA094B36-A951-4B30-AD36-E9EB18B93615}" dt="2022-07-19T02:13:45.007" v="742"/>
          <ac:spMkLst>
            <pc:docMk/>
            <pc:sldMk cId="225365926" sldId="258"/>
            <ac:spMk id="19" creationId="{22D09ED2-868F-42C6-866E-F92E0CEF314F}"/>
          </ac:spMkLst>
        </pc:spChg>
        <pc:spChg chg="add del">
          <ac:chgData name="Ermias Molla" userId="aaa09fd5ff7da740" providerId="LiveId" clId="{DA094B36-A951-4B30-AD36-E9EB18B93615}" dt="2022-07-17T23:22:08.359" v="98" actId="26606"/>
          <ac:spMkLst>
            <pc:docMk/>
            <pc:sldMk cId="225365926" sldId="258"/>
            <ac:spMk id="20" creationId="{88853921-7BC9-4BDE-ACAB-133C683C82D6}"/>
          </ac:spMkLst>
        </pc:spChg>
        <pc:spChg chg="add del">
          <ac:chgData name="Ermias Molla" userId="aaa09fd5ff7da740" providerId="LiveId" clId="{DA094B36-A951-4B30-AD36-E9EB18B93615}" dt="2022-07-17T23:22:08.359" v="98" actId="26606"/>
          <ac:spMkLst>
            <pc:docMk/>
            <pc:sldMk cId="225365926" sldId="258"/>
            <ac:spMk id="22" creationId="{09192968-3AE7-4470-A61C-97294BB92731}"/>
          </ac:spMkLst>
        </pc:spChg>
        <pc:spChg chg="add del">
          <ac:chgData name="Ermias Molla" userId="aaa09fd5ff7da740" providerId="LiveId" clId="{DA094B36-A951-4B30-AD36-E9EB18B93615}" dt="2022-07-17T23:22:08.359" v="98" actId="26606"/>
          <ac:spMkLst>
            <pc:docMk/>
            <pc:sldMk cId="225365926" sldId="258"/>
            <ac:spMk id="24" creationId="{3AB72E55-43E4-4356-BFE8-E2102CB0B505}"/>
          </ac:spMkLst>
        </pc:spChg>
        <pc:spChg chg="add del">
          <ac:chgData name="Ermias Molla" userId="aaa09fd5ff7da740" providerId="LiveId" clId="{DA094B36-A951-4B30-AD36-E9EB18B93615}" dt="2022-07-17T23:22:13.641" v="100" actId="26606"/>
          <ac:spMkLst>
            <pc:docMk/>
            <pc:sldMk cId="225365926" sldId="258"/>
            <ac:spMk id="26" creationId="{907EF6B7-1338-4443-8C46-6A318D952DFD}"/>
          </ac:spMkLst>
        </pc:spChg>
        <pc:spChg chg="add del">
          <ac:chgData name="Ermias Molla" userId="aaa09fd5ff7da740" providerId="LiveId" clId="{DA094B36-A951-4B30-AD36-E9EB18B93615}" dt="2022-07-17T23:22:13.641" v="100" actId="26606"/>
          <ac:spMkLst>
            <pc:docMk/>
            <pc:sldMk cId="225365926" sldId="258"/>
            <ac:spMk id="27" creationId="{DAAE4CDD-124C-4DCF-9584-B6033B545DD5}"/>
          </ac:spMkLst>
        </pc:spChg>
        <pc:spChg chg="add del">
          <ac:chgData name="Ermias Molla" userId="aaa09fd5ff7da740" providerId="LiveId" clId="{DA094B36-A951-4B30-AD36-E9EB18B93615}" dt="2022-07-17T23:22:13.641" v="100" actId="26606"/>
          <ac:spMkLst>
            <pc:docMk/>
            <pc:sldMk cId="225365926" sldId="258"/>
            <ac:spMk id="28" creationId="{081E4A58-353D-44AE-B2FC-2A74E2E400F7}"/>
          </ac:spMkLst>
        </pc:spChg>
        <pc:spChg chg="add del">
          <ac:chgData name="Ermias Molla" userId="aaa09fd5ff7da740" providerId="LiveId" clId="{DA094B36-A951-4B30-AD36-E9EB18B93615}" dt="2022-07-17T23:22:24.716" v="102" actId="26606"/>
          <ac:spMkLst>
            <pc:docMk/>
            <pc:sldMk cId="225365926" sldId="258"/>
            <ac:spMk id="30" creationId="{1BB867FF-FC45-48F7-8104-F89BE54909F1}"/>
          </ac:spMkLst>
        </pc:spChg>
        <pc:spChg chg="add del">
          <ac:chgData name="Ermias Molla" userId="aaa09fd5ff7da740" providerId="LiveId" clId="{DA094B36-A951-4B30-AD36-E9EB18B93615}" dt="2022-07-17T23:22:24.716" v="102" actId="26606"/>
          <ac:spMkLst>
            <pc:docMk/>
            <pc:sldMk cId="225365926" sldId="258"/>
            <ac:spMk id="31" creationId="{8BB56887-D0D5-4F0C-9E19-7247EB83C8B7}"/>
          </ac:spMkLst>
        </pc:spChg>
        <pc:spChg chg="add del">
          <ac:chgData name="Ermias Molla" userId="aaa09fd5ff7da740" providerId="LiveId" clId="{DA094B36-A951-4B30-AD36-E9EB18B93615}" dt="2022-07-17T23:22:24.716" v="102" actId="26606"/>
          <ac:spMkLst>
            <pc:docMk/>
            <pc:sldMk cId="225365926" sldId="258"/>
            <ac:spMk id="32" creationId="{081E4A58-353D-44AE-B2FC-2A74E2E400F7}"/>
          </ac:spMkLst>
        </pc:spChg>
        <pc:spChg chg="add del">
          <ac:chgData name="Ermias Molla" userId="aaa09fd5ff7da740" providerId="LiveId" clId="{DA094B36-A951-4B30-AD36-E9EB18B93615}" dt="2022-07-17T23:22:35.336" v="104" actId="700"/>
          <ac:spMkLst>
            <pc:docMk/>
            <pc:sldMk cId="225365926" sldId="258"/>
            <ac:spMk id="34" creationId="{8A7BA06D-B3FF-4E91-8639-B4569AE3AA23}"/>
          </ac:spMkLst>
        </pc:spChg>
        <pc:spChg chg="add del">
          <ac:chgData name="Ermias Molla" userId="aaa09fd5ff7da740" providerId="LiveId" clId="{DA094B36-A951-4B30-AD36-E9EB18B93615}" dt="2022-07-17T23:22:35.336" v="104" actId="700"/>
          <ac:spMkLst>
            <pc:docMk/>
            <pc:sldMk cId="225365926" sldId="258"/>
            <ac:spMk id="35" creationId="{2B30C86D-5A07-48BC-9C9D-6F9A2DB1E9E1}"/>
          </ac:spMkLst>
        </pc:spChg>
        <pc:spChg chg="add del">
          <ac:chgData name="Ermias Molla" userId="aaa09fd5ff7da740" providerId="LiveId" clId="{DA094B36-A951-4B30-AD36-E9EB18B93615}" dt="2022-07-17T23:22:35.336" v="104" actId="700"/>
          <ac:spMkLst>
            <pc:docMk/>
            <pc:sldMk cId="225365926" sldId="258"/>
            <ac:spMk id="36" creationId="{D278ADA9-6383-4BDD-80D2-8899A402687B}"/>
          </ac:spMkLst>
        </pc:spChg>
        <pc:spChg chg="add del">
          <ac:chgData name="Ermias Molla" userId="aaa09fd5ff7da740" providerId="LiveId" clId="{DA094B36-A951-4B30-AD36-E9EB18B93615}" dt="2022-07-17T23:22:35.336" v="104" actId="700"/>
          <ac:spMkLst>
            <pc:docMk/>
            <pc:sldMk cId="225365926" sldId="258"/>
            <ac:spMk id="37" creationId="{484B7147-B0F6-40ED-B5A2-FF72BC8198B6}"/>
          </ac:spMkLst>
        </pc:spChg>
        <pc:spChg chg="add del">
          <ac:chgData name="Ermias Molla" userId="aaa09fd5ff7da740" providerId="LiveId" clId="{DA094B36-A951-4B30-AD36-E9EB18B93615}" dt="2022-07-17T23:22:35.336" v="104" actId="700"/>
          <ac:spMkLst>
            <pc:docMk/>
            <pc:sldMk cId="225365926" sldId="258"/>
            <ac:spMk id="38" creationId="{B36D2DE0-0628-4A9A-A59D-7BA8B5EB3022}"/>
          </ac:spMkLst>
        </pc:spChg>
        <pc:spChg chg="add del">
          <ac:chgData name="Ermias Molla" userId="aaa09fd5ff7da740" providerId="LiveId" clId="{DA094B36-A951-4B30-AD36-E9EB18B93615}" dt="2022-07-17T23:22:35.336" v="104" actId="700"/>
          <ac:spMkLst>
            <pc:docMk/>
            <pc:sldMk cId="225365926" sldId="258"/>
            <ac:spMk id="39" creationId="{48E405C9-94BE-41DA-928C-DEC9A8550E9F}"/>
          </ac:spMkLst>
        </pc:spChg>
        <pc:spChg chg="add del">
          <ac:chgData name="Ermias Molla" userId="aaa09fd5ff7da740" providerId="LiveId" clId="{DA094B36-A951-4B30-AD36-E9EB18B93615}" dt="2022-07-17T23:22:35.336" v="104" actId="700"/>
          <ac:spMkLst>
            <pc:docMk/>
            <pc:sldMk cId="225365926" sldId="258"/>
            <ac:spMk id="40" creationId="{D2091A72-D5BB-42AC-8FD3-F7747D90861E}"/>
          </ac:spMkLst>
        </pc:spChg>
        <pc:spChg chg="add del">
          <ac:chgData name="Ermias Molla" userId="aaa09fd5ff7da740" providerId="LiveId" clId="{DA094B36-A951-4B30-AD36-E9EB18B93615}" dt="2022-07-17T23:22:35.336" v="104" actId="700"/>
          <ac:spMkLst>
            <pc:docMk/>
            <pc:sldMk cId="225365926" sldId="258"/>
            <ac:spMk id="41" creationId="{6ED12BFC-A737-46AF-8411-481112D54B0C}"/>
          </ac:spMkLst>
        </pc:spChg>
        <pc:cxnChg chg="add del">
          <ac:chgData name="Ermias Molla" userId="aaa09fd5ff7da740" providerId="LiveId" clId="{DA094B36-A951-4B30-AD36-E9EB18B93615}" dt="2022-07-17T23:22:08.359" v="98" actId="26606"/>
          <ac:cxnSpMkLst>
            <pc:docMk/>
            <pc:sldMk cId="225365926" sldId="258"/>
            <ac:cxnSpMk id="18" creationId="{4B3BCACB-5880-460B-9606-8C433A9AF99D}"/>
          </ac:cxnSpMkLst>
        </pc:cxnChg>
      </pc:sldChg>
      <pc:sldChg chg="new del">
        <pc:chgData name="Ermias Molla" userId="aaa09fd5ff7da740" providerId="LiveId" clId="{DA094B36-A951-4B30-AD36-E9EB18B93615}" dt="2022-07-17T23:21:36.793" v="93" actId="680"/>
        <pc:sldMkLst>
          <pc:docMk/>
          <pc:sldMk cId="3203099546" sldId="259"/>
        </pc:sldMkLst>
      </pc:sldChg>
      <pc:sldChg chg="addSp delSp modSp new mod ord setBg delDesignElem">
        <pc:chgData name="Ermias Molla" userId="aaa09fd5ff7da740" providerId="LiveId" clId="{DA094B36-A951-4B30-AD36-E9EB18B93615}" dt="2022-07-20T03:24:19.756" v="4161" actId="20577"/>
        <pc:sldMkLst>
          <pc:docMk/>
          <pc:sldMk cId="4167407582" sldId="259"/>
        </pc:sldMkLst>
        <pc:spChg chg="mod ord">
          <ac:chgData name="Ermias Molla" userId="aaa09fd5ff7da740" providerId="LiveId" clId="{DA094B36-A951-4B30-AD36-E9EB18B93615}" dt="2022-07-20T03:24:19.756" v="4161" actId="20577"/>
          <ac:spMkLst>
            <pc:docMk/>
            <pc:sldMk cId="4167407582" sldId="259"/>
            <ac:spMk id="2" creationId="{A74498BB-72A3-0BEB-12F8-93A8F01D4405}"/>
          </ac:spMkLst>
        </pc:spChg>
        <pc:spChg chg="del">
          <ac:chgData name="Ermias Molla" userId="aaa09fd5ff7da740" providerId="LiveId" clId="{DA094B36-A951-4B30-AD36-E9EB18B93615}" dt="2022-07-18T22:08:09.705" v="394"/>
          <ac:spMkLst>
            <pc:docMk/>
            <pc:sldMk cId="4167407582" sldId="259"/>
            <ac:spMk id="3" creationId="{EB5ED525-9C8D-36D5-20C7-885DB8BB6983}"/>
          </ac:spMkLst>
        </pc:spChg>
        <pc:spChg chg="add del mod">
          <ac:chgData name="Ermias Molla" userId="aaa09fd5ff7da740" providerId="LiveId" clId="{DA094B36-A951-4B30-AD36-E9EB18B93615}" dt="2022-07-20T03:22:48.971" v="4077" actId="478"/>
          <ac:spMkLst>
            <pc:docMk/>
            <pc:sldMk cId="4167407582" sldId="259"/>
            <ac:spMk id="6" creationId="{F4DC6DFB-0A95-C53D-70F4-E96609C7AFEC}"/>
          </ac:spMkLst>
        </pc:spChg>
        <pc:spChg chg="add del">
          <ac:chgData name="Ermias Molla" userId="aaa09fd5ff7da740" providerId="LiveId" clId="{DA094B36-A951-4B30-AD36-E9EB18B93615}" dt="2022-07-19T02:13:45.660" v="744" actId="26606"/>
          <ac:spMkLst>
            <pc:docMk/>
            <pc:sldMk cId="4167407582" sldId="259"/>
            <ac:spMk id="7" creationId="{032D8B87-88DA-4E9C-B676-B10D70EA5963}"/>
          </ac:spMkLst>
        </pc:spChg>
        <pc:spChg chg="add del mod">
          <ac:chgData name="Ermias Molla" userId="aaa09fd5ff7da740" providerId="LiveId" clId="{DA094B36-A951-4B30-AD36-E9EB18B93615}" dt="2022-07-19T02:13:45.660" v="744" actId="26606"/>
          <ac:spMkLst>
            <pc:docMk/>
            <pc:sldMk cId="4167407582" sldId="259"/>
            <ac:spMk id="8" creationId="{95C4374F-5279-BB47-DB07-4E2D52CCD05A}"/>
          </ac:spMkLst>
        </pc:spChg>
        <pc:spChg chg="add del">
          <ac:chgData name="Ermias Molla" userId="aaa09fd5ff7da740" providerId="LiveId" clId="{DA094B36-A951-4B30-AD36-E9EB18B93615}" dt="2022-07-18T22:08:42.083" v="399" actId="26606"/>
          <ac:spMkLst>
            <pc:docMk/>
            <pc:sldMk cId="4167407582" sldId="259"/>
            <ac:spMk id="9" creationId="{6EE25AE6-6A83-FBC8-EAA7-830315DBC9E7}"/>
          </ac:spMkLst>
        </pc:spChg>
        <pc:spChg chg="add del">
          <ac:chgData name="Ermias Molla" userId="aaa09fd5ff7da740" providerId="LiveId" clId="{DA094B36-A951-4B30-AD36-E9EB18B93615}" dt="2022-07-19T02:13:45.660" v="744" actId="26606"/>
          <ac:spMkLst>
            <pc:docMk/>
            <pc:sldMk cId="4167407582" sldId="259"/>
            <ac:spMk id="10" creationId="{081E4A58-353D-44AE-B2FC-2A74E2E400F7}"/>
          </ac:spMkLst>
        </pc:spChg>
        <pc:spChg chg="add del">
          <ac:chgData name="Ermias Molla" userId="aaa09fd5ff7da740" providerId="LiveId" clId="{DA094B36-A951-4B30-AD36-E9EB18B93615}" dt="2022-07-18T22:08:42.083" v="399" actId="26606"/>
          <ac:spMkLst>
            <pc:docMk/>
            <pc:sldMk cId="4167407582" sldId="259"/>
            <ac:spMk id="12" creationId="{032D8B87-88DA-4E9C-B676-B10D70EA5963}"/>
          </ac:spMkLst>
        </pc:spChg>
        <pc:spChg chg="add del">
          <ac:chgData name="Ermias Molla" userId="aaa09fd5ff7da740" providerId="LiveId" clId="{DA094B36-A951-4B30-AD36-E9EB18B93615}" dt="2022-07-18T22:08:42.083" v="399" actId="26606"/>
          <ac:spMkLst>
            <pc:docMk/>
            <pc:sldMk cId="4167407582" sldId="259"/>
            <ac:spMk id="14" creationId="{081E4A58-353D-44AE-B2FC-2A74E2E400F7}"/>
          </ac:spMkLst>
        </pc:spChg>
        <pc:spChg chg="add del">
          <ac:chgData name="Ermias Molla" userId="aaa09fd5ff7da740" providerId="LiveId" clId="{DA094B36-A951-4B30-AD36-E9EB18B93615}" dt="2022-07-19T02:13:29.702" v="726" actId="26606"/>
          <ac:spMkLst>
            <pc:docMk/>
            <pc:sldMk cId="4167407582" sldId="259"/>
            <ac:spMk id="15" creationId="{8A7BA06D-B3FF-4E91-8639-B4569AE3AA23}"/>
          </ac:spMkLst>
        </pc:spChg>
        <pc:spChg chg="add del">
          <ac:chgData name="Ermias Molla" userId="aaa09fd5ff7da740" providerId="LiveId" clId="{DA094B36-A951-4B30-AD36-E9EB18B93615}" dt="2022-07-19T02:13:29.702" v="726" actId="26606"/>
          <ac:spMkLst>
            <pc:docMk/>
            <pc:sldMk cId="4167407582" sldId="259"/>
            <ac:spMk id="17" creationId="{2B30C86D-5A07-48BC-9C9D-6F9A2DB1E9E1}"/>
          </ac:spMkLst>
        </pc:spChg>
        <pc:spChg chg="add del">
          <ac:chgData name="Ermias Molla" userId="aaa09fd5ff7da740" providerId="LiveId" clId="{DA094B36-A951-4B30-AD36-E9EB18B93615}" dt="2022-07-19T02:13:29.702" v="726" actId="26606"/>
          <ac:spMkLst>
            <pc:docMk/>
            <pc:sldMk cId="4167407582" sldId="259"/>
            <ac:spMk id="19" creationId="{D4906370-1564-49FA-A802-58546B3922DC}"/>
          </ac:spMkLst>
        </pc:spChg>
        <pc:spChg chg="add del">
          <ac:chgData name="Ermias Molla" userId="aaa09fd5ff7da740" providerId="LiveId" clId="{DA094B36-A951-4B30-AD36-E9EB18B93615}" dt="2022-07-19T02:13:29.702" v="726" actId="26606"/>
          <ac:spMkLst>
            <pc:docMk/>
            <pc:sldMk cId="4167407582" sldId="259"/>
            <ac:spMk id="21" creationId="{EF640709-BDFD-453B-B75D-6212E7A870BA}"/>
          </ac:spMkLst>
        </pc:spChg>
        <pc:spChg chg="add del">
          <ac:chgData name="Ermias Molla" userId="aaa09fd5ff7da740" providerId="LiveId" clId="{DA094B36-A951-4B30-AD36-E9EB18B93615}" dt="2022-07-19T02:13:29.702" v="726" actId="26606"/>
          <ac:spMkLst>
            <pc:docMk/>
            <pc:sldMk cId="4167407582" sldId="259"/>
            <ac:spMk id="23" creationId="{B4019478-3FDC-438C-8848-1D7DA864AFC4}"/>
          </ac:spMkLst>
        </pc:spChg>
        <pc:spChg chg="add del">
          <ac:chgData name="Ermias Molla" userId="aaa09fd5ff7da740" providerId="LiveId" clId="{DA094B36-A951-4B30-AD36-E9EB18B93615}" dt="2022-07-19T02:13:29.702" v="726" actId="26606"/>
          <ac:spMkLst>
            <pc:docMk/>
            <pc:sldMk cId="4167407582" sldId="259"/>
            <ac:spMk id="25" creationId="{FE406479-1D57-4209-B128-3C81746247C6}"/>
          </ac:spMkLst>
        </pc:spChg>
        <pc:picChg chg="add del mod">
          <ac:chgData name="Ermias Molla" userId="aaa09fd5ff7da740" providerId="LiveId" clId="{DA094B36-A951-4B30-AD36-E9EB18B93615}" dt="2022-07-19T05:35:33.335" v="3647" actId="1036"/>
          <ac:picMkLst>
            <pc:docMk/>
            <pc:sldMk cId="4167407582" sldId="259"/>
            <ac:picMk id="5" creationId="{F18A2E0B-CA5A-E112-6BFB-F5A46A78A98A}"/>
          </ac:picMkLst>
        </pc:picChg>
      </pc:sldChg>
      <pc:sldChg chg="modSp new mod ord setBg">
        <pc:chgData name="Ermias Molla" userId="aaa09fd5ff7da740" providerId="LiveId" clId="{DA094B36-A951-4B30-AD36-E9EB18B93615}" dt="2022-07-21T01:15:39.560" v="4341" actId="20577"/>
        <pc:sldMkLst>
          <pc:docMk/>
          <pc:sldMk cId="3785428161" sldId="260"/>
        </pc:sldMkLst>
        <pc:spChg chg="mod">
          <ac:chgData name="Ermias Molla" userId="aaa09fd5ff7da740" providerId="LiveId" clId="{DA094B36-A951-4B30-AD36-E9EB18B93615}" dt="2022-07-19T03:04:48.641" v="2596" actId="6549"/>
          <ac:spMkLst>
            <pc:docMk/>
            <pc:sldMk cId="3785428161" sldId="260"/>
            <ac:spMk id="2" creationId="{B3C8BC12-840E-99E8-A7DA-405CD431DC25}"/>
          </ac:spMkLst>
        </pc:spChg>
        <pc:spChg chg="mod">
          <ac:chgData name="Ermias Molla" userId="aaa09fd5ff7da740" providerId="LiveId" clId="{DA094B36-A951-4B30-AD36-E9EB18B93615}" dt="2022-07-21T01:15:39.560" v="4341" actId="20577"/>
          <ac:spMkLst>
            <pc:docMk/>
            <pc:sldMk cId="3785428161" sldId="260"/>
            <ac:spMk id="3" creationId="{8B615007-14C4-3D74-DB26-7167533DF389}"/>
          </ac:spMkLst>
        </pc:spChg>
      </pc:sldChg>
      <pc:sldChg chg="addSp delSp modSp new mod setBg">
        <pc:chgData name="Ermias Molla" userId="aaa09fd5ff7da740" providerId="LiveId" clId="{DA094B36-A951-4B30-AD36-E9EB18B93615}" dt="2022-07-19T05:39:11.535" v="3685" actId="20577"/>
        <pc:sldMkLst>
          <pc:docMk/>
          <pc:sldMk cId="351396354" sldId="261"/>
        </pc:sldMkLst>
        <pc:spChg chg="mod">
          <ac:chgData name="Ermias Molla" userId="aaa09fd5ff7da740" providerId="LiveId" clId="{DA094B36-A951-4B30-AD36-E9EB18B93615}" dt="2022-07-19T05:39:11.535" v="3685" actId="20577"/>
          <ac:spMkLst>
            <pc:docMk/>
            <pc:sldMk cId="351396354" sldId="261"/>
            <ac:spMk id="2" creationId="{5EB94130-0C8B-48B4-76E9-0FEEFEB31F4B}"/>
          </ac:spMkLst>
        </pc:spChg>
        <pc:spChg chg="del">
          <ac:chgData name="Ermias Molla" userId="aaa09fd5ff7da740" providerId="LiveId" clId="{DA094B36-A951-4B30-AD36-E9EB18B93615}" dt="2022-07-18T22:07:49.147" v="388"/>
          <ac:spMkLst>
            <pc:docMk/>
            <pc:sldMk cId="351396354" sldId="261"/>
            <ac:spMk id="3" creationId="{C1BFEC58-3D8C-0F5B-4BB9-8CC0B06DEC06}"/>
          </ac:spMkLst>
        </pc:spChg>
        <pc:picChg chg="add mod ord">
          <ac:chgData name="Ermias Molla" userId="aaa09fd5ff7da740" providerId="LiveId" clId="{DA094B36-A951-4B30-AD36-E9EB18B93615}" dt="2022-07-19T05:36:56.632" v="3663" actId="1076"/>
          <ac:picMkLst>
            <pc:docMk/>
            <pc:sldMk cId="351396354" sldId="261"/>
            <ac:picMk id="5" creationId="{A2167CC9-4D72-C9CD-1DAD-383CD718B1BF}"/>
          </ac:picMkLst>
        </pc:picChg>
        <pc:picChg chg="add del mod">
          <ac:chgData name="Ermias Molla" userId="aaa09fd5ff7da740" providerId="LiveId" clId="{DA094B36-A951-4B30-AD36-E9EB18B93615}" dt="2022-07-19T05:37:00.461" v="3664" actId="478"/>
          <ac:picMkLst>
            <pc:docMk/>
            <pc:sldMk cId="351396354" sldId="261"/>
            <ac:picMk id="6" creationId="{805C9595-1B3C-FE28-FD74-4E736877539E}"/>
          </ac:picMkLst>
        </pc:picChg>
      </pc:sldChg>
      <pc:sldChg chg="addSp delSp modSp new mod setBg modClrScheme delDesignElem chgLayout">
        <pc:chgData name="Ermias Molla" userId="aaa09fd5ff7da740" providerId="LiveId" clId="{DA094B36-A951-4B30-AD36-E9EB18B93615}" dt="2022-07-19T02:59:34.800" v="2542" actId="20577"/>
        <pc:sldMkLst>
          <pc:docMk/>
          <pc:sldMk cId="150425569" sldId="262"/>
        </pc:sldMkLst>
        <pc:spChg chg="del mod ord">
          <ac:chgData name="Ermias Molla" userId="aaa09fd5ff7da740" providerId="LiveId" clId="{DA094B36-A951-4B30-AD36-E9EB18B93615}" dt="2022-07-17T23:35:37.257" v="253" actId="700"/>
          <ac:spMkLst>
            <pc:docMk/>
            <pc:sldMk cId="150425569" sldId="262"/>
            <ac:spMk id="2" creationId="{01C0C1AE-9BC0-6B98-A848-2849F2663337}"/>
          </ac:spMkLst>
        </pc:spChg>
        <pc:spChg chg="del mod ord">
          <ac:chgData name="Ermias Molla" userId="aaa09fd5ff7da740" providerId="LiveId" clId="{DA094B36-A951-4B30-AD36-E9EB18B93615}" dt="2022-07-17T23:35:37.257" v="253" actId="700"/>
          <ac:spMkLst>
            <pc:docMk/>
            <pc:sldMk cId="150425569" sldId="262"/>
            <ac:spMk id="3" creationId="{A99A9B3F-7E1D-0F9E-AE83-0D31EC7D7829}"/>
          </ac:spMkLst>
        </pc:spChg>
        <pc:spChg chg="add mod ord">
          <ac:chgData name="Ermias Molla" userId="aaa09fd5ff7da740" providerId="LiveId" clId="{DA094B36-A951-4B30-AD36-E9EB18B93615}" dt="2022-07-19T02:59:34.800" v="2542" actId="20577"/>
          <ac:spMkLst>
            <pc:docMk/>
            <pc:sldMk cId="150425569" sldId="262"/>
            <ac:spMk id="4" creationId="{A97745AE-B287-667F-5552-86693707F918}"/>
          </ac:spMkLst>
        </pc:spChg>
        <pc:spChg chg="add del mod ord">
          <ac:chgData name="Ermias Molla" userId="aaa09fd5ff7da740" providerId="LiveId" clId="{DA094B36-A951-4B30-AD36-E9EB18B93615}" dt="2022-07-17T23:36:28.614" v="275" actId="26606"/>
          <ac:spMkLst>
            <pc:docMk/>
            <pc:sldMk cId="150425569" sldId="262"/>
            <ac:spMk id="5" creationId="{D7F56C61-B675-D146-D842-2E55273C366B}"/>
          </ac:spMkLst>
        </pc:spChg>
        <pc:spChg chg="add del mod ord">
          <ac:chgData name="Ermias Molla" userId="aaa09fd5ff7da740" providerId="LiveId" clId="{DA094B36-A951-4B30-AD36-E9EB18B93615}" dt="2022-07-17T23:36:28.614" v="275" actId="26606"/>
          <ac:spMkLst>
            <pc:docMk/>
            <pc:sldMk cId="150425569" sldId="262"/>
            <ac:spMk id="6" creationId="{F159AA8F-0D46-F274-2ECA-5712B9424DAC}"/>
          </ac:spMkLst>
        </pc:spChg>
        <pc:spChg chg="add mod">
          <ac:chgData name="Ermias Molla" userId="aaa09fd5ff7da740" providerId="LiveId" clId="{DA094B36-A951-4B30-AD36-E9EB18B93615}" dt="2022-07-19T02:33:36.956" v="2168" actId="1076"/>
          <ac:spMkLst>
            <pc:docMk/>
            <pc:sldMk cId="150425569" sldId="262"/>
            <ac:spMk id="7" creationId="{EF2529FF-31D6-EE90-D4DB-FC89C2072088}"/>
          </ac:spMkLst>
        </pc:spChg>
        <pc:spChg chg="add del">
          <ac:chgData name="Ermias Molla" userId="aaa09fd5ff7da740" providerId="LiveId" clId="{DA094B36-A951-4B30-AD36-E9EB18B93615}" dt="2022-07-19T02:13:45.007" v="742"/>
          <ac:spMkLst>
            <pc:docMk/>
            <pc:sldMk cId="150425569" sldId="262"/>
            <ac:spMk id="12" creationId="{8A7BA06D-B3FF-4E91-8639-B4569AE3AA23}"/>
          </ac:spMkLst>
        </pc:spChg>
        <pc:spChg chg="add del">
          <ac:chgData name="Ermias Molla" userId="aaa09fd5ff7da740" providerId="LiveId" clId="{DA094B36-A951-4B30-AD36-E9EB18B93615}" dt="2022-07-19T02:13:45.007" v="742"/>
          <ac:spMkLst>
            <pc:docMk/>
            <pc:sldMk cId="150425569" sldId="262"/>
            <ac:spMk id="14" creationId="{2B30C86D-5A07-48BC-9C9D-6F9A2DB1E9E1}"/>
          </ac:spMkLst>
        </pc:spChg>
        <pc:spChg chg="add del">
          <ac:chgData name="Ermias Molla" userId="aaa09fd5ff7da740" providerId="LiveId" clId="{DA094B36-A951-4B30-AD36-E9EB18B93615}" dt="2022-07-19T02:13:45.007" v="742"/>
          <ac:spMkLst>
            <pc:docMk/>
            <pc:sldMk cId="150425569" sldId="262"/>
            <ac:spMk id="16" creationId="{8930EBA3-4D2E-42E8-B828-834555328D85}"/>
          </ac:spMkLst>
        </pc:spChg>
        <pc:spChg chg="add del">
          <ac:chgData name="Ermias Molla" userId="aaa09fd5ff7da740" providerId="LiveId" clId="{DA094B36-A951-4B30-AD36-E9EB18B93615}" dt="2022-07-19T02:13:45.007" v="742"/>
          <ac:spMkLst>
            <pc:docMk/>
            <pc:sldMk cId="150425569" sldId="262"/>
            <ac:spMk id="18" creationId="{E58B2195-5055-402F-A3E7-53FF0E4980C3}"/>
          </ac:spMkLst>
        </pc:spChg>
        <pc:spChg chg="add del">
          <ac:chgData name="Ermias Molla" userId="aaa09fd5ff7da740" providerId="LiveId" clId="{DA094B36-A951-4B30-AD36-E9EB18B93615}" dt="2022-07-19T02:13:45.007" v="742"/>
          <ac:spMkLst>
            <pc:docMk/>
            <pc:sldMk cId="150425569" sldId="262"/>
            <ac:spMk id="20" creationId="{528AA953-F4F9-4DC5-97C7-491F4AF937DC}"/>
          </ac:spMkLst>
        </pc:spChg>
        <pc:picChg chg="add del">
          <ac:chgData name="Ermias Molla" userId="aaa09fd5ff7da740" providerId="LiveId" clId="{DA094B36-A951-4B30-AD36-E9EB18B93615}" dt="2022-07-17T23:36:39.682" v="276" actId="478"/>
          <ac:picMkLst>
            <pc:docMk/>
            <pc:sldMk cId="150425569" sldId="262"/>
            <ac:picMk id="8" creationId="{266109F9-81D3-D96F-B34B-EF6DEA705B12}"/>
          </ac:picMkLst>
        </pc:picChg>
      </pc:sldChg>
      <pc:sldChg chg="addSp delSp modSp new mod ord setBg delDesignElem">
        <pc:chgData name="Ermias Molla" userId="aaa09fd5ff7da740" providerId="LiveId" clId="{DA094B36-A951-4B30-AD36-E9EB18B93615}" dt="2022-07-20T03:19:51.052" v="3895" actId="20577"/>
        <pc:sldMkLst>
          <pc:docMk/>
          <pc:sldMk cId="3667622933" sldId="263"/>
        </pc:sldMkLst>
        <pc:spChg chg="mod ord">
          <ac:chgData name="Ermias Molla" userId="aaa09fd5ff7da740" providerId="LiveId" clId="{DA094B36-A951-4B30-AD36-E9EB18B93615}" dt="2022-07-20T03:19:51.052" v="3895" actId="20577"/>
          <ac:spMkLst>
            <pc:docMk/>
            <pc:sldMk cId="3667622933" sldId="263"/>
            <ac:spMk id="2" creationId="{3FB5BB00-138E-CECC-4E7B-9A37515880BE}"/>
          </ac:spMkLst>
        </pc:spChg>
        <pc:spChg chg="add del">
          <ac:chgData name="Ermias Molla" userId="aaa09fd5ff7da740" providerId="LiveId" clId="{DA094B36-A951-4B30-AD36-E9EB18B93615}" dt="2022-07-17T23:37:14.571" v="280" actId="26606"/>
          <ac:spMkLst>
            <pc:docMk/>
            <pc:sldMk cId="3667622933" sldId="263"/>
            <ac:spMk id="3" creationId="{FF3A0615-6854-3D8C-3D0E-00A748F6631F}"/>
          </ac:spMkLst>
        </pc:spChg>
        <pc:spChg chg="add del mod">
          <ac:chgData name="Ermias Molla" userId="aaa09fd5ff7da740" providerId="LiveId" clId="{DA094B36-A951-4B30-AD36-E9EB18B93615}" dt="2022-07-18T22:15:34.857" v="432" actId="478"/>
          <ac:spMkLst>
            <pc:docMk/>
            <pc:sldMk cId="3667622933" sldId="263"/>
            <ac:spMk id="4" creationId="{7153FACC-4ADE-0D6C-F06A-405C005A26F2}"/>
          </ac:spMkLst>
        </pc:spChg>
        <pc:spChg chg="add del">
          <ac:chgData name="Ermias Molla" userId="aaa09fd5ff7da740" providerId="LiveId" clId="{DA094B36-A951-4B30-AD36-E9EB18B93615}" dt="2022-07-17T23:37:14.556" v="279" actId="26606"/>
          <ac:spMkLst>
            <pc:docMk/>
            <pc:sldMk cId="3667622933" sldId="263"/>
            <ac:spMk id="9" creationId="{23DA7759-3209-4FE2-96D1-4EEDD81E9EA0}"/>
          </ac:spMkLst>
        </pc:spChg>
        <pc:spChg chg="add del">
          <ac:chgData name="Ermias Molla" userId="aaa09fd5ff7da740" providerId="LiveId" clId="{DA094B36-A951-4B30-AD36-E9EB18B93615}" dt="2022-07-17T23:37:14.556" v="279" actId="26606"/>
          <ac:spMkLst>
            <pc:docMk/>
            <pc:sldMk cId="3667622933" sldId="263"/>
            <ac:spMk id="11" creationId="{41460DAD-8769-4C9F-9C8C-BB0443909D76}"/>
          </ac:spMkLst>
        </pc:spChg>
        <pc:spChg chg="add del">
          <ac:chgData name="Ermias Molla" userId="aaa09fd5ff7da740" providerId="LiveId" clId="{DA094B36-A951-4B30-AD36-E9EB18B93615}" dt="2022-07-17T23:37:14.556" v="279" actId="26606"/>
          <ac:spMkLst>
            <pc:docMk/>
            <pc:sldMk cId="3667622933" sldId="263"/>
            <ac:spMk id="13" creationId="{E92FEB64-6EEA-4759-B4A4-BD2C1E660BA8}"/>
          </ac:spMkLst>
        </pc:spChg>
        <pc:spChg chg="add del">
          <ac:chgData name="Ermias Molla" userId="aaa09fd5ff7da740" providerId="LiveId" clId="{DA094B36-A951-4B30-AD36-E9EB18B93615}" dt="2022-07-17T23:37:14.556" v="279" actId="26606"/>
          <ac:spMkLst>
            <pc:docMk/>
            <pc:sldMk cId="3667622933" sldId="263"/>
            <ac:spMk id="15" creationId="{B10BB131-AC8E-4A8E-A5D1-36260F720C3B}"/>
          </ac:spMkLst>
        </pc:spChg>
        <pc:spChg chg="add del">
          <ac:chgData name="Ermias Molla" userId="aaa09fd5ff7da740" providerId="LiveId" clId="{DA094B36-A951-4B30-AD36-E9EB18B93615}" dt="2022-07-17T23:37:14.556" v="279" actId="26606"/>
          <ac:spMkLst>
            <pc:docMk/>
            <pc:sldMk cId="3667622933" sldId="263"/>
            <ac:spMk id="17" creationId="{14847E93-7DC1-4D4B-8829-B19AA7137C50}"/>
          </ac:spMkLst>
        </pc:spChg>
        <pc:spChg chg="add del">
          <ac:chgData name="Ermias Molla" userId="aaa09fd5ff7da740" providerId="LiveId" clId="{DA094B36-A951-4B30-AD36-E9EB18B93615}" dt="2022-07-17T23:37:14.556" v="279" actId="26606"/>
          <ac:spMkLst>
            <pc:docMk/>
            <pc:sldMk cId="3667622933" sldId="263"/>
            <ac:spMk id="19" creationId="{5566D6E1-03A1-4D73-A4E0-35D74D568A04}"/>
          </ac:spMkLst>
        </pc:spChg>
        <pc:spChg chg="add del">
          <ac:chgData name="Ermias Molla" userId="aaa09fd5ff7da740" providerId="LiveId" clId="{DA094B36-A951-4B30-AD36-E9EB18B93615}" dt="2022-07-17T23:37:14.556" v="279" actId="26606"/>
          <ac:spMkLst>
            <pc:docMk/>
            <pc:sldMk cId="3667622933" sldId="263"/>
            <ac:spMk id="21" creationId="{9F835A99-04AC-494A-A572-AFE8413CC938}"/>
          </ac:spMkLst>
        </pc:spChg>
        <pc:spChg chg="add del">
          <ac:chgData name="Ermias Molla" userId="aaa09fd5ff7da740" providerId="LiveId" clId="{DA094B36-A951-4B30-AD36-E9EB18B93615}" dt="2022-07-17T23:37:14.556" v="279" actId="26606"/>
          <ac:spMkLst>
            <pc:docMk/>
            <pc:sldMk cId="3667622933" sldId="263"/>
            <ac:spMk id="23" creationId="{7B786209-1B0B-4CA9-9BDD-F7327066A84D}"/>
          </ac:spMkLst>
        </pc:spChg>
        <pc:spChg chg="add del">
          <ac:chgData name="Ermias Molla" userId="aaa09fd5ff7da740" providerId="LiveId" clId="{DA094B36-A951-4B30-AD36-E9EB18B93615}" dt="2022-07-17T23:37:14.556" v="279" actId="26606"/>
          <ac:spMkLst>
            <pc:docMk/>
            <pc:sldMk cId="3667622933" sldId="263"/>
            <ac:spMk id="25" creationId="{2D2964BB-484D-45AE-AD66-D407D0629652}"/>
          </ac:spMkLst>
        </pc:spChg>
        <pc:spChg chg="add del">
          <ac:chgData name="Ermias Molla" userId="aaa09fd5ff7da740" providerId="LiveId" clId="{DA094B36-A951-4B30-AD36-E9EB18B93615}" dt="2022-07-17T23:37:14.556" v="279" actId="26606"/>
          <ac:spMkLst>
            <pc:docMk/>
            <pc:sldMk cId="3667622933" sldId="263"/>
            <ac:spMk id="27" creationId="{6691AC69-A76E-4DAB-B565-468B6B87ACF3}"/>
          </ac:spMkLst>
        </pc:spChg>
        <pc:spChg chg="add del">
          <ac:chgData name="Ermias Molla" userId="aaa09fd5ff7da740" providerId="LiveId" clId="{DA094B36-A951-4B30-AD36-E9EB18B93615}" dt="2022-07-19T02:13:45.007" v="742"/>
          <ac:spMkLst>
            <pc:docMk/>
            <pc:sldMk cId="3667622933" sldId="263"/>
            <ac:spMk id="29" creationId="{23DA7759-3209-4FE2-96D1-4EEDD81E9EA0}"/>
          </ac:spMkLst>
        </pc:spChg>
        <pc:spChg chg="add del">
          <ac:chgData name="Ermias Molla" userId="aaa09fd5ff7da740" providerId="LiveId" clId="{DA094B36-A951-4B30-AD36-E9EB18B93615}" dt="2022-07-19T02:13:45.007" v="742"/>
          <ac:spMkLst>
            <pc:docMk/>
            <pc:sldMk cId="3667622933" sldId="263"/>
            <ac:spMk id="30" creationId="{41460DAD-8769-4C9F-9C8C-BB0443909D76}"/>
          </ac:spMkLst>
        </pc:spChg>
        <pc:spChg chg="add del">
          <ac:chgData name="Ermias Molla" userId="aaa09fd5ff7da740" providerId="LiveId" clId="{DA094B36-A951-4B30-AD36-E9EB18B93615}" dt="2022-07-19T02:13:45.007" v="742"/>
          <ac:spMkLst>
            <pc:docMk/>
            <pc:sldMk cId="3667622933" sldId="263"/>
            <ac:spMk id="31" creationId="{1BB867FF-FC45-48F7-8104-F89BE54909F1}"/>
          </ac:spMkLst>
        </pc:spChg>
        <pc:spChg chg="add del">
          <ac:chgData name="Ermias Molla" userId="aaa09fd5ff7da740" providerId="LiveId" clId="{DA094B36-A951-4B30-AD36-E9EB18B93615}" dt="2022-07-19T02:13:45.007" v="742"/>
          <ac:spMkLst>
            <pc:docMk/>
            <pc:sldMk cId="3667622933" sldId="263"/>
            <ac:spMk id="32" creationId="{8BB56887-D0D5-4F0C-9E19-7247EB83C8B7}"/>
          </ac:spMkLst>
        </pc:spChg>
        <pc:spChg chg="add del">
          <ac:chgData name="Ermias Molla" userId="aaa09fd5ff7da740" providerId="LiveId" clId="{DA094B36-A951-4B30-AD36-E9EB18B93615}" dt="2022-07-19T02:13:45.007" v="742"/>
          <ac:spMkLst>
            <pc:docMk/>
            <pc:sldMk cId="3667622933" sldId="263"/>
            <ac:spMk id="33" creationId="{081E4A58-353D-44AE-B2FC-2A74E2E400F7}"/>
          </ac:spMkLst>
        </pc:spChg>
        <pc:spChg chg="add del">
          <ac:chgData name="Ermias Molla" userId="aaa09fd5ff7da740" providerId="LiveId" clId="{DA094B36-A951-4B30-AD36-E9EB18B93615}" dt="2022-07-18T22:05:40.639" v="362" actId="26606"/>
          <ac:spMkLst>
            <pc:docMk/>
            <pc:sldMk cId="3667622933" sldId="263"/>
            <ac:spMk id="39" creationId="{8A7BA06D-B3FF-4E91-8639-B4569AE3AA23}"/>
          </ac:spMkLst>
        </pc:spChg>
        <pc:spChg chg="add del">
          <ac:chgData name="Ermias Molla" userId="aaa09fd5ff7da740" providerId="LiveId" clId="{DA094B36-A951-4B30-AD36-E9EB18B93615}" dt="2022-07-18T22:05:40.639" v="362" actId="26606"/>
          <ac:spMkLst>
            <pc:docMk/>
            <pc:sldMk cId="3667622933" sldId="263"/>
            <ac:spMk id="41" creationId="{2B30C86D-5A07-48BC-9C9D-6F9A2DB1E9E1}"/>
          </ac:spMkLst>
        </pc:spChg>
        <pc:spChg chg="add del">
          <ac:chgData name="Ermias Molla" userId="aaa09fd5ff7da740" providerId="LiveId" clId="{DA094B36-A951-4B30-AD36-E9EB18B93615}" dt="2022-07-18T22:05:40.639" v="362" actId="26606"/>
          <ac:spMkLst>
            <pc:docMk/>
            <pc:sldMk cId="3667622933" sldId="263"/>
            <ac:spMk id="43" creationId="{8930EBA3-4D2E-42E8-B828-834555328D85}"/>
          </ac:spMkLst>
        </pc:spChg>
        <pc:spChg chg="add del">
          <ac:chgData name="Ermias Molla" userId="aaa09fd5ff7da740" providerId="LiveId" clId="{DA094B36-A951-4B30-AD36-E9EB18B93615}" dt="2022-07-18T22:05:40.639" v="362" actId="26606"/>
          <ac:spMkLst>
            <pc:docMk/>
            <pc:sldMk cId="3667622933" sldId="263"/>
            <ac:spMk id="45" creationId="{E58B2195-5055-402F-A3E7-53FF0E4980C3}"/>
          </ac:spMkLst>
        </pc:spChg>
        <pc:spChg chg="add del">
          <ac:chgData name="Ermias Molla" userId="aaa09fd5ff7da740" providerId="LiveId" clId="{DA094B36-A951-4B30-AD36-E9EB18B93615}" dt="2022-07-18T22:05:40.639" v="362" actId="26606"/>
          <ac:spMkLst>
            <pc:docMk/>
            <pc:sldMk cId="3667622933" sldId="263"/>
            <ac:spMk id="47" creationId="{528AA953-F4F9-4DC5-97C7-491F4AF937DC}"/>
          </ac:spMkLst>
        </pc:spChg>
        <pc:graphicFrameChg chg="add del mod modGraphic">
          <ac:chgData name="Ermias Molla" userId="aaa09fd5ff7da740" providerId="LiveId" clId="{DA094B36-A951-4B30-AD36-E9EB18B93615}" dt="2022-07-18T22:18:52.174" v="449" actId="478"/>
          <ac:graphicFrameMkLst>
            <pc:docMk/>
            <pc:sldMk cId="3667622933" sldId="263"/>
            <ac:graphicFrameMk id="7" creationId="{0656CD82-25B5-7509-CACB-988676B5AB62}"/>
          </ac:graphicFrameMkLst>
        </pc:graphicFrameChg>
        <pc:graphicFrameChg chg="add del mod modGraphic">
          <ac:chgData name="Ermias Molla" userId="aaa09fd5ff7da740" providerId="LiveId" clId="{DA094B36-A951-4B30-AD36-E9EB18B93615}" dt="2022-07-19T02:06:30.154" v="683" actId="21"/>
          <ac:graphicFrameMkLst>
            <pc:docMk/>
            <pc:sldMk cId="3667622933" sldId="263"/>
            <ac:graphicFrameMk id="8" creationId="{00806EC4-C13D-8613-59E7-ADBD35A35BF6}"/>
          </ac:graphicFrameMkLst>
        </pc:graphicFrameChg>
        <pc:graphicFrameChg chg="add del mod">
          <ac:chgData name="Ermias Molla" userId="aaa09fd5ff7da740" providerId="LiveId" clId="{DA094B36-A951-4B30-AD36-E9EB18B93615}" dt="2022-07-19T02:06:19.458" v="679" actId="21"/>
          <ac:graphicFrameMkLst>
            <pc:docMk/>
            <pc:sldMk cId="3667622933" sldId="263"/>
            <ac:graphicFrameMk id="10" creationId="{F7277794-C219-37B2-9AB4-2855473808FA}"/>
          </ac:graphicFrameMkLst>
        </pc:graphicFrameChg>
        <pc:graphicFrameChg chg="add del mod">
          <ac:chgData name="Ermias Molla" userId="aaa09fd5ff7da740" providerId="LiveId" clId="{DA094B36-A951-4B30-AD36-E9EB18B93615}" dt="2022-07-18T22:18:00.525" v="446" actId="478"/>
          <ac:graphicFrameMkLst>
            <pc:docMk/>
            <pc:sldMk cId="3667622933" sldId="263"/>
            <ac:graphicFrameMk id="34" creationId="{E6906879-2F38-E22C-2CA0-615E0E73B83E}"/>
          </ac:graphicFrameMkLst>
        </pc:graphicFrameChg>
        <pc:graphicFrameChg chg="add mod modGraphic">
          <ac:chgData name="Ermias Molla" userId="aaa09fd5ff7da740" providerId="LiveId" clId="{DA094B36-A951-4B30-AD36-E9EB18B93615}" dt="2022-07-19T15:48:09.089" v="3722" actId="1076"/>
          <ac:graphicFrameMkLst>
            <pc:docMk/>
            <pc:sldMk cId="3667622933" sldId="263"/>
            <ac:graphicFrameMk id="36" creationId="{37DAEB5D-8DEE-36C1-CE5B-FDC52A480994}"/>
          </ac:graphicFrameMkLst>
        </pc:graphicFrameChg>
        <pc:graphicFrameChg chg="add del mod modGraphic">
          <ac:chgData name="Ermias Molla" userId="aaa09fd5ff7da740" providerId="LiveId" clId="{DA094B36-A951-4B30-AD36-E9EB18B93615}" dt="2022-07-19T15:47:59.158" v="3721" actId="478"/>
          <ac:graphicFrameMkLst>
            <pc:docMk/>
            <pc:sldMk cId="3667622933" sldId="263"/>
            <ac:graphicFrameMk id="37" creationId="{09484EEB-B68E-670E-FBE6-6D894A2DB37B}"/>
          </ac:graphicFrameMkLst>
        </pc:graphicFrameChg>
        <pc:graphicFrameChg chg="add mod">
          <ac:chgData name="Ermias Molla" userId="aaa09fd5ff7da740" providerId="LiveId" clId="{DA094B36-A951-4B30-AD36-E9EB18B93615}" dt="2022-07-19T02:16:45.086" v="814" actId="571"/>
          <ac:graphicFrameMkLst>
            <pc:docMk/>
            <pc:sldMk cId="3667622933" sldId="263"/>
            <ac:graphicFrameMk id="40" creationId="{9C90FD15-249E-E50C-8F4F-53C89ED2B070}"/>
          </ac:graphicFrameMkLst>
        </pc:graphicFrameChg>
        <pc:picChg chg="add del mod modCrop">
          <ac:chgData name="Ermias Molla" userId="aaa09fd5ff7da740" providerId="LiveId" clId="{DA094B36-A951-4B30-AD36-E9EB18B93615}" dt="2022-07-19T02:05:06.944" v="668" actId="478"/>
          <ac:picMkLst>
            <pc:docMk/>
            <pc:sldMk cId="3667622933" sldId="263"/>
            <ac:picMk id="6" creationId="{FF0EEB14-1C67-7969-AB89-255110FB2D16}"/>
          </ac:picMkLst>
        </pc:picChg>
        <pc:picChg chg="add mod">
          <ac:chgData name="Ermias Molla" userId="aaa09fd5ff7da740" providerId="LiveId" clId="{DA094B36-A951-4B30-AD36-E9EB18B93615}" dt="2022-07-19T15:48:19.505" v="3724" actId="1076"/>
          <ac:picMkLst>
            <pc:docMk/>
            <pc:sldMk cId="3667622933" sldId="263"/>
            <ac:picMk id="14" creationId="{96297375-E0B8-3660-461F-4254417F6316}"/>
          </ac:picMkLst>
        </pc:picChg>
        <pc:picChg chg="add del">
          <ac:chgData name="Ermias Molla" userId="aaa09fd5ff7da740" providerId="LiveId" clId="{DA094B36-A951-4B30-AD36-E9EB18B93615}" dt="2022-07-18T22:05:40.639" v="362" actId="26606"/>
          <ac:picMkLst>
            <pc:docMk/>
            <pc:sldMk cId="3667622933" sldId="263"/>
            <ac:picMk id="35" creationId="{509E95AA-6CB3-D55F-F183-C44D71A120A8}"/>
          </ac:picMkLst>
        </pc:picChg>
        <pc:picChg chg="add mod">
          <ac:chgData name="Ermias Molla" userId="aaa09fd5ff7da740" providerId="LiveId" clId="{DA094B36-A951-4B30-AD36-E9EB18B93615}" dt="2022-07-19T02:16:45.086" v="814" actId="571"/>
          <ac:picMkLst>
            <pc:docMk/>
            <pc:sldMk cId="3667622933" sldId="263"/>
            <ac:picMk id="38" creationId="{FA6CF020-E061-CE98-E81C-E01FEDF4D8CF}"/>
          </ac:picMkLst>
        </pc:picChg>
        <pc:picChg chg="add del mod">
          <ac:chgData name="Ermias Molla" userId="aaa09fd5ff7da740" providerId="LiveId" clId="{DA094B36-A951-4B30-AD36-E9EB18B93615}" dt="2022-07-19T05:37:45.624" v="3671" actId="478"/>
          <ac:picMkLst>
            <pc:docMk/>
            <pc:sldMk cId="3667622933" sldId="263"/>
            <ac:picMk id="42" creationId="{42428CA6-A430-9037-0F52-F05735840354}"/>
          </ac:picMkLst>
        </pc:picChg>
      </pc:sldChg>
      <pc:sldChg chg="addSp delSp modSp add mod delDesignElem chgLayout">
        <pc:chgData name="Ermias Molla" userId="aaa09fd5ff7da740" providerId="LiveId" clId="{DA094B36-A951-4B30-AD36-E9EB18B93615}" dt="2022-07-19T02:59:41.383" v="2543" actId="20577"/>
        <pc:sldMkLst>
          <pc:docMk/>
          <pc:sldMk cId="675196012" sldId="264"/>
        </pc:sldMkLst>
        <pc:spChg chg="add mod ord">
          <ac:chgData name="Ermias Molla" userId="aaa09fd5ff7da740" providerId="LiveId" clId="{DA094B36-A951-4B30-AD36-E9EB18B93615}" dt="2022-07-19T02:13:45.007" v="742"/>
          <ac:spMkLst>
            <pc:docMk/>
            <pc:sldMk cId="675196012" sldId="264"/>
            <ac:spMk id="2" creationId="{470628B1-B1A2-2540-44F8-701D22B6804E}"/>
          </ac:spMkLst>
        </pc:spChg>
        <pc:spChg chg="add del mod ord">
          <ac:chgData name="Ermias Molla" userId="aaa09fd5ff7da740" providerId="LiveId" clId="{DA094B36-A951-4B30-AD36-E9EB18B93615}" dt="2022-07-18T01:22:11.953" v="300" actId="478"/>
          <ac:spMkLst>
            <pc:docMk/>
            <pc:sldMk cId="675196012" sldId="264"/>
            <ac:spMk id="3" creationId="{1516B5B7-134C-CE77-2B12-A732F065562C}"/>
          </ac:spMkLst>
        </pc:spChg>
        <pc:spChg chg="mod ord">
          <ac:chgData name="Ermias Molla" userId="aaa09fd5ff7da740" providerId="LiveId" clId="{DA094B36-A951-4B30-AD36-E9EB18B93615}" dt="2022-07-19T02:59:41.383" v="2543" actId="20577"/>
          <ac:spMkLst>
            <pc:docMk/>
            <pc:sldMk cId="675196012" sldId="264"/>
            <ac:spMk id="4" creationId="{A97745AE-B287-667F-5552-86693707F918}"/>
          </ac:spMkLst>
        </pc:spChg>
        <pc:spChg chg="del">
          <ac:chgData name="Ermias Molla" userId="aaa09fd5ff7da740" providerId="LiveId" clId="{DA094B36-A951-4B30-AD36-E9EB18B93615}" dt="2022-07-18T01:21:59.582" v="298" actId="700"/>
          <ac:spMkLst>
            <pc:docMk/>
            <pc:sldMk cId="675196012" sldId="264"/>
            <ac:spMk id="12" creationId="{8A7BA06D-B3FF-4E91-8639-B4569AE3AA23}"/>
          </ac:spMkLst>
        </pc:spChg>
        <pc:spChg chg="del">
          <ac:chgData name="Ermias Molla" userId="aaa09fd5ff7da740" providerId="LiveId" clId="{DA094B36-A951-4B30-AD36-E9EB18B93615}" dt="2022-07-18T01:21:59.582" v="298" actId="700"/>
          <ac:spMkLst>
            <pc:docMk/>
            <pc:sldMk cId="675196012" sldId="264"/>
            <ac:spMk id="14" creationId="{2B30C86D-5A07-48BC-9C9D-6F9A2DB1E9E1}"/>
          </ac:spMkLst>
        </pc:spChg>
        <pc:spChg chg="del">
          <ac:chgData name="Ermias Molla" userId="aaa09fd5ff7da740" providerId="LiveId" clId="{DA094B36-A951-4B30-AD36-E9EB18B93615}" dt="2022-07-18T01:21:59.582" v="298" actId="700"/>
          <ac:spMkLst>
            <pc:docMk/>
            <pc:sldMk cId="675196012" sldId="264"/>
            <ac:spMk id="16" creationId="{8930EBA3-4D2E-42E8-B828-834555328D85}"/>
          </ac:spMkLst>
        </pc:spChg>
        <pc:spChg chg="del">
          <ac:chgData name="Ermias Molla" userId="aaa09fd5ff7da740" providerId="LiveId" clId="{DA094B36-A951-4B30-AD36-E9EB18B93615}" dt="2022-07-18T01:21:59.582" v="298" actId="700"/>
          <ac:spMkLst>
            <pc:docMk/>
            <pc:sldMk cId="675196012" sldId="264"/>
            <ac:spMk id="18" creationId="{E58B2195-5055-402F-A3E7-53FF0E4980C3}"/>
          </ac:spMkLst>
        </pc:spChg>
        <pc:spChg chg="del">
          <ac:chgData name="Ermias Molla" userId="aaa09fd5ff7da740" providerId="LiveId" clId="{DA094B36-A951-4B30-AD36-E9EB18B93615}" dt="2022-07-18T01:21:59.582" v="298" actId="700"/>
          <ac:spMkLst>
            <pc:docMk/>
            <pc:sldMk cId="675196012" sldId="264"/>
            <ac:spMk id="20" creationId="{528AA953-F4F9-4DC5-97C7-491F4AF937DC}"/>
          </ac:spMkLst>
        </pc:spChg>
      </pc:sldChg>
      <pc:sldChg chg="addSp delSp modSp add mod ord delDesignElem">
        <pc:chgData name="Ermias Molla" userId="aaa09fd5ff7da740" providerId="LiveId" clId="{DA094B36-A951-4B30-AD36-E9EB18B93615}" dt="2022-07-19T02:13:45.007" v="742"/>
        <pc:sldMkLst>
          <pc:docMk/>
          <pc:sldMk cId="29156497" sldId="265"/>
        </pc:sldMkLst>
        <pc:spChg chg="mod">
          <ac:chgData name="Ermias Molla" userId="aaa09fd5ff7da740" providerId="LiveId" clId="{DA094B36-A951-4B30-AD36-E9EB18B93615}" dt="2022-07-18T01:23:16.181" v="324" actId="122"/>
          <ac:spMkLst>
            <pc:docMk/>
            <pc:sldMk cId="29156497" sldId="265"/>
            <ac:spMk id="2" creationId="{3FB5BB00-138E-CECC-4E7B-9A37515880BE}"/>
          </ac:spMkLst>
        </pc:spChg>
        <pc:spChg chg="add del">
          <ac:chgData name="Ermias Molla" userId="aaa09fd5ff7da740" providerId="LiveId" clId="{DA094B36-A951-4B30-AD36-E9EB18B93615}" dt="2022-07-19T02:13:45.007" v="742"/>
          <ac:spMkLst>
            <pc:docMk/>
            <pc:sldMk cId="29156497" sldId="265"/>
            <ac:spMk id="29" creationId="{23DA7759-3209-4FE2-96D1-4EEDD81E9EA0}"/>
          </ac:spMkLst>
        </pc:spChg>
        <pc:spChg chg="add del">
          <ac:chgData name="Ermias Molla" userId="aaa09fd5ff7da740" providerId="LiveId" clId="{DA094B36-A951-4B30-AD36-E9EB18B93615}" dt="2022-07-19T02:13:45.007" v="742"/>
          <ac:spMkLst>
            <pc:docMk/>
            <pc:sldMk cId="29156497" sldId="265"/>
            <ac:spMk id="30" creationId="{41460DAD-8769-4C9F-9C8C-BB0443909D76}"/>
          </ac:spMkLst>
        </pc:spChg>
        <pc:spChg chg="add del">
          <ac:chgData name="Ermias Molla" userId="aaa09fd5ff7da740" providerId="LiveId" clId="{DA094B36-A951-4B30-AD36-E9EB18B93615}" dt="2022-07-19T02:13:45.007" v="742"/>
          <ac:spMkLst>
            <pc:docMk/>
            <pc:sldMk cId="29156497" sldId="265"/>
            <ac:spMk id="31" creationId="{1BB867FF-FC45-48F7-8104-F89BE54909F1}"/>
          </ac:spMkLst>
        </pc:spChg>
        <pc:spChg chg="add del">
          <ac:chgData name="Ermias Molla" userId="aaa09fd5ff7da740" providerId="LiveId" clId="{DA094B36-A951-4B30-AD36-E9EB18B93615}" dt="2022-07-19T02:13:45.007" v="742"/>
          <ac:spMkLst>
            <pc:docMk/>
            <pc:sldMk cId="29156497" sldId="265"/>
            <ac:spMk id="32" creationId="{8BB56887-D0D5-4F0C-9E19-7247EB83C8B7}"/>
          </ac:spMkLst>
        </pc:spChg>
        <pc:spChg chg="add del">
          <ac:chgData name="Ermias Molla" userId="aaa09fd5ff7da740" providerId="LiveId" clId="{DA094B36-A951-4B30-AD36-E9EB18B93615}" dt="2022-07-19T02:13:45.007" v="742"/>
          <ac:spMkLst>
            <pc:docMk/>
            <pc:sldMk cId="29156497" sldId="265"/>
            <ac:spMk id="33" creationId="{081E4A58-353D-44AE-B2FC-2A74E2E400F7}"/>
          </ac:spMkLst>
        </pc:spChg>
      </pc:sldChg>
      <pc:sldChg chg="addSp delSp modSp add mod ord delDesignElem">
        <pc:chgData name="Ermias Molla" userId="aaa09fd5ff7da740" providerId="LiveId" clId="{DA094B36-A951-4B30-AD36-E9EB18B93615}" dt="2022-07-19T02:13:45.007" v="742"/>
        <pc:sldMkLst>
          <pc:docMk/>
          <pc:sldMk cId="864744780" sldId="266"/>
        </pc:sldMkLst>
        <pc:spChg chg="mod">
          <ac:chgData name="Ermias Molla" userId="aaa09fd5ff7da740" providerId="LiveId" clId="{DA094B36-A951-4B30-AD36-E9EB18B93615}" dt="2022-07-18T01:24:00.762" v="351" actId="20577"/>
          <ac:spMkLst>
            <pc:docMk/>
            <pc:sldMk cId="864744780" sldId="266"/>
            <ac:spMk id="2" creationId="{F01CC830-5C59-23EC-0280-22518FEACAE2}"/>
          </ac:spMkLst>
        </pc:spChg>
        <pc:spChg chg="add del">
          <ac:chgData name="Ermias Molla" userId="aaa09fd5ff7da740" providerId="LiveId" clId="{DA094B36-A951-4B30-AD36-E9EB18B93615}" dt="2022-07-19T02:13:45.007" v="742"/>
          <ac:spMkLst>
            <pc:docMk/>
            <pc:sldMk cId="864744780" sldId="266"/>
            <ac:spMk id="8" creationId="{907EF6B7-1338-4443-8C46-6A318D952DFD}"/>
          </ac:spMkLst>
        </pc:spChg>
        <pc:spChg chg="add del">
          <ac:chgData name="Ermias Molla" userId="aaa09fd5ff7da740" providerId="LiveId" clId="{DA094B36-A951-4B30-AD36-E9EB18B93615}" dt="2022-07-19T02:13:45.007" v="742"/>
          <ac:spMkLst>
            <pc:docMk/>
            <pc:sldMk cId="864744780" sldId="266"/>
            <ac:spMk id="10" creationId="{DAAE4CDD-124C-4DCF-9584-B6033B545DD5}"/>
          </ac:spMkLst>
        </pc:spChg>
        <pc:spChg chg="add del">
          <ac:chgData name="Ermias Molla" userId="aaa09fd5ff7da740" providerId="LiveId" clId="{DA094B36-A951-4B30-AD36-E9EB18B93615}" dt="2022-07-19T02:13:45.007" v="742"/>
          <ac:spMkLst>
            <pc:docMk/>
            <pc:sldMk cId="864744780" sldId="266"/>
            <ac:spMk id="12" creationId="{081E4A58-353D-44AE-B2FC-2A74E2E400F7}"/>
          </ac:spMkLst>
        </pc:spChg>
      </pc:sldChg>
      <pc:sldChg chg="modSp add mod ord">
        <pc:chgData name="Ermias Molla" userId="aaa09fd5ff7da740" providerId="LiveId" clId="{DA094B36-A951-4B30-AD36-E9EB18B93615}" dt="2022-07-19T02:13:45.007" v="742"/>
        <pc:sldMkLst>
          <pc:docMk/>
          <pc:sldMk cId="747477399" sldId="267"/>
        </pc:sldMkLst>
        <pc:spChg chg="mod">
          <ac:chgData name="Ermias Molla" userId="aaa09fd5ff7da740" providerId="LiveId" clId="{DA094B36-A951-4B30-AD36-E9EB18B93615}" dt="2022-07-19T02:13:45.007" v="742"/>
          <ac:spMkLst>
            <pc:docMk/>
            <pc:sldMk cId="747477399" sldId="267"/>
            <ac:spMk id="2" creationId="{A74498BB-72A3-0BEB-12F8-93A8F01D4405}"/>
          </ac:spMkLst>
        </pc:spChg>
        <pc:spChg chg="mod">
          <ac:chgData name="Ermias Molla" userId="aaa09fd5ff7da740" providerId="LiveId" clId="{DA094B36-A951-4B30-AD36-E9EB18B93615}" dt="2022-07-19T02:13:45.007" v="742"/>
          <ac:spMkLst>
            <pc:docMk/>
            <pc:sldMk cId="747477399" sldId="267"/>
            <ac:spMk id="3" creationId="{EB5ED525-9C8D-36D5-20C7-885DB8BB6983}"/>
          </ac:spMkLst>
        </pc:spChg>
      </pc:sldChg>
      <pc:sldChg chg="addSp delSp modSp add mod ord setBg delDesignElem">
        <pc:chgData name="Ermias Molla" userId="aaa09fd5ff7da740" providerId="LiveId" clId="{DA094B36-A951-4B30-AD36-E9EB18B93615}" dt="2022-07-22T23:38:44.648" v="4343" actId="6549"/>
        <pc:sldMkLst>
          <pc:docMk/>
          <pc:sldMk cId="1844230848" sldId="268"/>
        </pc:sldMkLst>
        <pc:spChg chg="mod">
          <ac:chgData name="Ermias Molla" userId="aaa09fd5ff7da740" providerId="LiveId" clId="{DA094B36-A951-4B30-AD36-E9EB18B93615}" dt="2022-07-19T02:38:02.466" v="2261" actId="1076"/>
          <ac:spMkLst>
            <pc:docMk/>
            <pc:sldMk cId="1844230848" sldId="268"/>
            <ac:spMk id="4" creationId="{A97745AE-B287-667F-5552-86693707F918}"/>
          </ac:spMkLst>
        </pc:spChg>
        <pc:spChg chg="add del">
          <ac:chgData name="Ermias Molla" userId="aaa09fd5ff7da740" providerId="LiveId" clId="{DA094B36-A951-4B30-AD36-E9EB18B93615}" dt="2022-07-19T02:13:45.007" v="742"/>
          <ac:spMkLst>
            <pc:docMk/>
            <pc:sldMk cId="1844230848" sldId="268"/>
            <ac:spMk id="12" creationId="{8A7BA06D-B3FF-4E91-8639-B4569AE3AA23}"/>
          </ac:spMkLst>
        </pc:spChg>
        <pc:spChg chg="add mod">
          <ac:chgData name="Ermias Molla" userId="aaa09fd5ff7da740" providerId="LiveId" clId="{DA094B36-A951-4B30-AD36-E9EB18B93615}" dt="2022-07-22T23:38:44.648" v="4343" actId="6549"/>
          <ac:spMkLst>
            <pc:docMk/>
            <pc:sldMk cId="1844230848" sldId="268"/>
            <ac:spMk id="13" creationId="{B6BDEA1E-5246-DACC-E20F-2D99B2D9079A}"/>
          </ac:spMkLst>
        </pc:spChg>
        <pc:spChg chg="add del">
          <ac:chgData name="Ermias Molla" userId="aaa09fd5ff7da740" providerId="LiveId" clId="{DA094B36-A951-4B30-AD36-E9EB18B93615}" dt="2022-07-19T02:13:45.007" v="742"/>
          <ac:spMkLst>
            <pc:docMk/>
            <pc:sldMk cId="1844230848" sldId="268"/>
            <ac:spMk id="14" creationId="{2B30C86D-5A07-48BC-9C9D-6F9A2DB1E9E1}"/>
          </ac:spMkLst>
        </pc:spChg>
        <pc:spChg chg="add del">
          <ac:chgData name="Ermias Molla" userId="aaa09fd5ff7da740" providerId="LiveId" clId="{DA094B36-A951-4B30-AD36-E9EB18B93615}" dt="2022-07-19T02:13:45.007" v="742"/>
          <ac:spMkLst>
            <pc:docMk/>
            <pc:sldMk cId="1844230848" sldId="268"/>
            <ac:spMk id="16" creationId="{8930EBA3-4D2E-42E8-B828-834555328D85}"/>
          </ac:spMkLst>
        </pc:spChg>
        <pc:spChg chg="add del">
          <ac:chgData name="Ermias Molla" userId="aaa09fd5ff7da740" providerId="LiveId" clId="{DA094B36-A951-4B30-AD36-E9EB18B93615}" dt="2022-07-19T02:13:45.007" v="742"/>
          <ac:spMkLst>
            <pc:docMk/>
            <pc:sldMk cId="1844230848" sldId="268"/>
            <ac:spMk id="18" creationId="{E58B2195-5055-402F-A3E7-53FF0E4980C3}"/>
          </ac:spMkLst>
        </pc:spChg>
        <pc:spChg chg="add del">
          <ac:chgData name="Ermias Molla" userId="aaa09fd5ff7da740" providerId="LiveId" clId="{DA094B36-A951-4B30-AD36-E9EB18B93615}" dt="2022-07-19T02:13:45.007" v="742"/>
          <ac:spMkLst>
            <pc:docMk/>
            <pc:sldMk cId="1844230848" sldId="268"/>
            <ac:spMk id="20" creationId="{528AA953-F4F9-4DC5-97C7-491F4AF937DC}"/>
          </ac:spMkLst>
        </pc:spChg>
        <pc:graphicFrameChg chg="add del mod modGraphic">
          <ac:chgData name="Ermias Molla" userId="aaa09fd5ff7da740" providerId="LiveId" clId="{DA094B36-A951-4B30-AD36-E9EB18B93615}" dt="2022-07-18T22:14:26.829" v="428" actId="478"/>
          <ac:graphicFrameMkLst>
            <pc:docMk/>
            <pc:sldMk cId="1844230848" sldId="268"/>
            <ac:graphicFrameMk id="5" creationId="{D289573E-33CD-AF1F-4846-4FCDEE42C094}"/>
          </ac:graphicFrameMkLst>
        </pc:graphicFrameChg>
        <pc:graphicFrameChg chg="add del mod modGraphic">
          <ac:chgData name="Ermias Molla" userId="aaa09fd5ff7da740" providerId="LiveId" clId="{DA094B36-A951-4B30-AD36-E9EB18B93615}" dt="2022-07-18T22:14:25.671" v="427" actId="478"/>
          <ac:graphicFrameMkLst>
            <pc:docMk/>
            <pc:sldMk cId="1844230848" sldId="268"/>
            <ac:graphicFrameMk id="6" creationId="{9E957486-2900-F70F-08FE-C1971ECEA280}"/>
          </ac:graphicFrameMkLst>
        </pc:graphicFrameChg>
        <pc:picChg chg="add mod">
          <ac:chgData name="Ermias Molla" userId="aaa09fd5ff7da740" providerId="LiveId" clId="{DA094B36-A951-4B30-AD36-E9EB18B93615}" dt="2022-07-19T02:34:52.471" v="2169" actId="1076"/>
          <ac:picMkLst>
            <pc:docMk/>
            <pc:sldMk cId="1844230848" sldId="268"/>
            <ac:picMk id="3" creationId="{0D06ACB6-9C6C-660A-8C04-F2DBFDD716DD}"/>
          </ac:picMkLst>
        </pc:picChg>
      </pc:sldChg>
      <pc:sldChg chg="addSp delSp modSp add mod delDesignElem">
        <pc:chgData name="Ermias Molla" userId="aaa09fd5ff7da740" providerId="LiveId" clId="{DA094B36-A951-4B30-AD36-E9EB18B93615}" dt="2022-07-20T03:27:36.407" v="4335" actId="20577"/>
        <pc:sldMkLst>
          <pc:docMk/>
          <pc:sldMk cId="1773750854" sldId="269"/>
        </pc:sldMkLst>
        <pc:spChg chg="del mod">
          <ac:chgData name="Ermias Molla" userId="aaa09fd5ff7da740" providerId="LiveId" clId="{DA094B36-A951-4B30-AD36-E9EB18B93615}" dt="2022-07-19T02:17:48.996" v="824" actId="478"/>
          <ac:spMkLst>
            <pc:docMk/>
            <pc:sldMk cId="1773750854" sldId="269"/>
            <ac:spMk id="2" creationId="{3FB5BB00-138E-CECC-4E7B-9A37515880BE}"/>
          </ac:spMkLst>
        </pc:spChg>
        <pc:spChg chg="mod ord">
          <ac:chgData name="Ermias Molla" userId="aaa09fd5ff7da740" providerId="LiveId" clId="{DA094B36-A951-4B30-AD36-E9EB18B93615}" dt="2022-07-20T03:27:36.407" v="4335" actId="20577"/>
          <ac:spMkLst>
            <pc:docMk/>
            <pc:sldMk cId="1773750854" sldId="269"/>
            <ac:spMk id="4" creationId="{7153FACC-4ADE-0D6C-F06A-405C005A26F2}"/>
          </ac:spMkLst>
        </pc:spChg>
        <pc:spChg chg="add del mod">
          <ac:chgData name="Ermias Molla" userId="aaa09fd5ff7da740" providerId="LiveId" clId="{DA094B36-A951-4B30-AD36-E9EB18B93615}" dt="2022-07-19T02:18:04.813" v="829" actId="478"/>
          <ac:spMkLst>
            <pc:docMk/>
            <pc:sldMk cId="1773750854" sldId="269"/>
            <ac:spMk id="7" creationId="{A299633E-FBFD-061D-3A33-6E31826C4776}"/>
          </ac:spMkLst>
        </pc:spChg>
        <pc:spChg chg="del">
          <ac:chgData name="Ermias Molla" userId="aaa09fd5ff7da740" providerId="LiveId" clId="{DA094B36-A951-4B30-AD36-E9EB18B93615}" dt="2022-07-18T22:05:57.897" v="364" actId="26606"/>
          <ac:spMkLst>
            <pc:docMk/>
            <pc:sldMk cId="1773750854" sldId="269"/>
            <ac:spMk id="29" creationId="{23DA7759-3209-4FE2-96D1-4EEDD81E9EA0}"/>
          </ac:spMkLst>
        </pc:spChg>
        <pc:spChg chg="del">
          <ac:chgData name="Ermias Molla" userId="aaa09fd5ff7da740" providerId="LiveId" clId="{DA094B36-A951-4B30-AD36-E9EB18B93615}" dt="2022-07-18T22:05:57.897" v="364" actId="26606"/>
          <ac:spMkLst>
            <pc:docMk/>
            <pc:sldMk cId="1773750854" sldId="269"/>
            <ac:spMk id="30" creationId="{41460DAD-8769-4C9F-9C8C-BB0443909D76}"/>
          </ac:spMkLst>
        </pc:spChg>
        <pc:spChg chg="del">
          <ac:chgData name="Ermias Molla" userId="aaa09fd5ff7da740" providerId="LiveId" clId="{DA094B36-A951-4B30-AD36-E9EB18B93615}" dt="2022-07-18T22:05:57.897" v="364" actId="26606"/>
          <ac:spMkLst>
            <pc:docMk/>
            <pc:sldMk cId="1773750854" sldId="269"/>
            <ac:spMk id="31" creationId="{1BB867FF-FC45-48F7-8104-F89BE54909F1}"/>
          </ac:spMkLst>
        </pc:spChg>
        <pc:spChg chg="del">
          <ac:chgData name="Ermias Molla" userId="aaa09fd5ff7da740" providerId="LiveId" clId="{DA094B36-A951-4B30-AD36-E9EB18B93615}" dt="2022-07-18T22:05:57.897" v="364" actId="26606"/>
          <ac:spMkLst>
            <pc:docMk/>
            <pc:sldMk cId="1773750854" sldId="269"/>
            <ac:spMk id="32" creationId="{8BB56887-D0D5-4F0C-9E19-7247EB83C8B7}"/>
          </ac:spMkLst>
        </pc:spChg>
        <pc:spChg chg="del">
          <ac:chgData name="Ermias Molla" userId="aaa09fd5ff7da740" providerId="LiveId" clId="{DA094B36-A951-4B30-AD36-E9EB18B93615}" dt="2022-07-18T22:05:57.897" v="364" actId="26606"/>
          <ac:spMkLst>
            <pc:docMk/>
            <pc:sldMk cId="1773750854" sldId="269"/>
            <ac:spMk id="33" creationId="{081E4A58-353D-44AE-B2FC-2A74E2E400F7}"/>
          </ac:spMkLst>
        </pc:spChg>
        <pc:spChg chg="add del">
          <ac:chgData name="Ermias Molla" userId="aaa09fd5ff7da740" providerId="LiveId" clId="{DA094B36-A951-4B30-AD36-E9EB18B93615}" dt="2022-07-18T22:07:07.215" v="384" actId="26606"/>
          <ac:spMkLst>
            <pc:docMk/>
            <pc:sldMk cId="1773750854" sldId="269"/>
            <ac:spMk id="39" creationId="{23DA7759-3209-4FE2-96D1-4EEDD81E9EA0}"/>
          </ac:spMkLst>
        </pc:spChg>
        <pc:spChg chg="add del">
          <ac:chgData name="Ermias Molla" userId="aaa09fd5ff7da740" providerId="LiveId" clId="{DA094B36-A951-4B30-AD36-E9EB18B93615}" dt="2022-07-18T22:07:07.215" v="384" actId="26606"/>
          <ac:spMkLst>
            <pc:docMk/>
            <pc:sldMk cId="1773750854" sldId="269"/>
            <ac:spMk id="41" creationId="{41460DAD-8769-4C9F-9C8C-BB0443909D76}"/>
          </ac:spMkLst>
        </pc:spChg>
        <pc:spChg chg="add del">
          <ac:chgData name="Ermias Molla" userId="aaa09fd5ff7da740" providerId="LiveId" clId="{DA094B36-A951-4B30-AD36-E9EB18B93615}" dt="2022-07-18T22:07:07.215" v="384" actId="26606"/>
          <ac:spMkLst>
            <pc:docMk/>
            <pc:sldMk cId="1773750854" sldId="269"/>
            <ac:spMk id="43" creationId="{460B0EFB-53ED-4F35-B05D-F658EA021C65}"/>
          </ac:spMkLst>
        </pc:spChg>
        <pc:spChg chg="add del">
          <ac:chgData name="Ermias Molla" userId="aaa09fd5ff7da740" providerId="LiveId" clId="{DA094B36-A951-4B30-AD36-E9EB18B93615}" dt="2022-07-18T22:07:07.215" v="384" actId="26606"/>
          <ac:spMkLst>
            <pc:docMk/>
            <pc:sldMk cId="1773750854" sldId="269"/>
            <ac:spMk id="45" creationId="{835EF3DD-7D43-4A27-8967-A92FD8CC9365}"/>
          </ac:spMkLst>
        </pc:spChg>
        <pc:spChg chg="add del">
          <ac:chgData name="Ermias Molla" userId="aaa09fd5ff7da740" providerId="LiveId" clId="{DA094B36-A951-4B30-AD36-E9EB18B93615}" dt="2022-07-19T02:13:45.007" v="742"/>
          <ac:spMkLst>
            <pc:docMk/>
            <pc:sldMk cId="1773750854" sldId="269"/>
            <ac:spMk id="50" creationId="{23DA7759-3209-4FE2-96D1-4EEDD81E9EA0}"/>
          </ac:spMkLst>
        </pc:spChg>
        <pc:spChg chg="add del">
          <ac:chgData name="Ermias Molla" userId="aaa09fd5ff7da740" providerId="LiveId" clId="{DA094B36-A951-4B30-AD36-E9EB18B93615}" dt="2022-07-19T02:13:45.007" v="742"/>
          <ac:spMkLst>
            <pc:docMk/>
            <pc:sldMk cId="1773750854" sldId="269"/>
            <ac:spMk id="52" creationId="{41460DAD-8769-4C9F-9C8C-BB0443909D76}"/>
          </ac:spMkLst>
        </pc:spChg>
        <pc:spChg chg="add del">
          <ac:chgData name="Ermias Molla" userId="aaa09fd5ff7da740" providerId="LiveId" clId="{DA094B36-A951-4B30-AD36-E9EB18B93615}" dt="2022-07-19T02:13:45.007" v="742"/>
          <ac:spMkLst>
            <pc:docMk/>
            <pc:sldMk cId="1773750854" sldId="269"/>
            <ac:spMk id="54" creationId="{66E48AFA-8884-4F68-A44F-D2C1E8609C5A}"/>
          </ac:spMkLst>
        </pc:spChg>
        <pc:spChg chg="add del">
          <ac:chgData name="Ermias Molla" userId="aaa09fd5ff7da740" providerId="LiveId" clId="{DA094B36-A951-4B30-AD36-E9EB18B93615}" dt="2022-07-19T02:13:45.007" v="742"/>
          <ac:spMkLst>
            <pc:docMk/>
            <pc:sldMk cId="1773750854" sldId="269"/>
            <ac:spMk id="56" creationId="{969D19A6-08CB-498C-93EC-3FFB021FC68A}"/>
          </ac:spMkLst>
        </pc:spChg>
        <pc:picChg chg="add del mod">
          <ac:chgData name="Ermias Molla" userId="aaa09fd5ff7da740" providerId="LiveId" clId="{DA094B36-A951-4B30-AD36-E9EB18B93615}" dt="2022-07-19T05:01:01.837" v="3624" actId="478"/>
          <ac:picMkLst>
            <pc:docMk/>
            <pc:sldMk cId="1773750854" sldId="269"/>
            <ac:picMk id="5" creationId="{9B435BF9-CA00-E1B0-614D-B5D501C010FC}"/>
          </ac:picMkLst>
        </pc:picChg>
        <pc:picChg chg="add mod">
          <ac:chgData name="Ermias Molla" userId="aaa09fd5ff7da740" providerId="LiveId" clId="{DA094B36-A951-4B30-AD36-E9EB18B93615}" dt="2022-07-19T05:36:15.739" v="3656" actId="14100"/>
          <ac:picMkLst>
            <pc:docMk/>
            <pc:sldMk cId="1773750854" sldId="269"/>
            <ac:picMk id="22" creationId="{6A544940-AA81-9FC7-3DC3-7814252BFFB4}"/>
          </ac:picMkLst>
        </pc:picChg>
        <pc:picChg chg="add del mod">
          <ac:chgData name="Ermias Molla" userId="aaa09fd5ff7da740" providerId="LiveId" clId="{DA094B36-A951-4B30-AD36-E9EB18B93615}" dt="2022-07-19T05:03:02.246" v="3631" actId="478"/>
          <ac:picMkLst>
            <pc:docMk/>
            <pc:sldMk cId="1773750854" sldId="269"/>
            <ac:picMk id="23" creationId="{345F36FD-A27B-2074-C557-11D4B2960169}"/>
          </ac:picMkLst>
        </pc:picChg>
        <pc:picChg chg="add del mod">
          <ac:chgData name="Ermias Molla" userId="aaa09fd5ff7da740" providerId="LiveId" clId="{DA094B36-A951-4B30-AD36-E9EB18B93615}" dt="2022-07-19T05:36:17.329" v="3657" actId="478"/>
          <ac:picMkLst>
            <pc:docMk/>
            <pc:sldMk cId="1773750854" sldId="269"/>
            <ac:picMk id="24" creationId="{FAE48B4C-9FD9-3D77-16DB-757016F1D1E1}"/>
          </ac:picMkLst>
        </pc:picChg>
        <pc:picChg chg="add del">
          <ac:chgData name="Ermias Molla" userId="aaa09fd5ff7da740" providerId="LiveId" clId="{DA094B36-A951-4B30-AD36-E9EB18B93615}" dt="2022-07-18T22:06:14.472" v="368" actId="478"/>
          <ac:picMkLst>
            <pc:docMk/>
            <pc:sldMk cId="1773750854" sldId="269"/>
            <ac:picMk id="35" creationId="{55801FED-A78E-1653-A126-05026EB5E159}"/>
          </ac:picMkLst>
        </pc:picChg>
      </pc:sldChg>
      <pc:sldMasterChg chg="del delSldLayout">
        <pc:chgData name="Ermias Molla" userId="aaa09fd5ff7da740" providerId="LiveId" clId="{DA094B36-A951-4B30-AD36-E9EB18B93615}" dt="2022-07-17T22:31:09.674" v="2" actId="26606"/>
        <pc:sldMasterMkLst>
          <pc:docMk/>
          <pc:sldMasterMk cId="2189371913" sldId="2147483648"/>
        </pc:sldMasterMkLst>
        <pc:sldLayoutChg chg="del">
          <pc:chgData name="Ermias Molla" userId="aaa09fd5ff7da740" providerId="LiveId" clId="{DA094B36-A951-4B30-AD36-E9EB18B93615}" dt="2022-07-17T22:31:09.674" v="2" actId="26606"/>
          <pc:sldLayoutMkLst>
            <pc:docMk/>
            <pc:sldMasterMk cId="2189371913" sldId="2147483648"/>
            <pc:sldLayoutMk cId="1529341758" sldId="2147483649"/>
          </pc:sldLayoutMkLst>
        </pc:sldLayoutChg>
        <pc:sldLayoutChg chg="del">
          <pc:chgData name="Ermias Molla" userId="aaa09fd5ff7da740" providerId="LiveId" clId="{DA094B36-A951-4B30-AD36-E9EB18B93615}" dt="2022-07-17T22:31:09.674" v="2" actId="26606"/>
          <pc:sldLayoutMkLst>
            <pc:docMk/>
            <pc:sldMasterMk cId="2189371913" sldId="2147483648"/>
            <pc:sldLayoutMk cId="2224713959" sldId="2147483650"/>
          </pc:sldLayoutMkLst>
        </pc:sldLayoutChg>
        <pc:sldLayoutChg chg="del">
          <pc:chgData name="Ermias Molla" userId="aaa09fd5ff7da740" providerId="LiveId" clId="{DA094B36-A951-4B30-AD36-E9EB18B93615}" dt="2022-07-17T22:31:09.674" v="2" actId="26606"/>
          <pc:sldLayoutMkLst>
            <pc:docMk/>
            <pc:sldMasterMk cId="2189371913" sldId="2147483648"/>
            <pc:sldLayoutMk cId="3670874413" sldId="2147483651"/>
          </pc:sldLayoutMkLst>
        </pc:sldLayoutChg>
        <pc:sldLayoutChg chg="del">
          <pc:chgData name="Ermias Molla" userId="aaa09fd5ff7da740" providerId="LiveId" clId="{DA094B36-A951-4B30-AD36-E9EB18B93615}" dt="2022-07-17T22:31:09.674" v="2" actId="26606"/>
          <pc:sldLayoutMkLst>
            <pc:docMk/>
            <pc:sldMasterMk cId="2189371913" sldId="2147483648"/>
            <pc:sldLayoutMk cId="3742334843" sldId="2147483652"/>
          </pc:sldLayoutMkLst>
        </pc:sldLayoutChg>
        <pc:sldLayoutChg chg="del">
          <pc:chgData name="Ermias Molla" userId="aaa09fd5ff7da740" providerId="LiveId" clId="{DA094B36-A951-4B30-AD36-E9EB18B93615}" dt="2022-07-17T22:31:09.674" v="2" actId="26606"/>
          <pc:sldLayoutMkLst>
            <pc:docMk/>
            <pc:sldMasterMk cId="2189371913" sldId="2147483648"/>
            <pc:sldLayoutMk cId="462534763" sldId="2147483653"/>
          </pc:sldLayoutMkLst>
        </pc:sldLayoutChg>
        <pc:sldLayoutChg chg="del">
          <pc:chgData name="Ermias Molla" userId="aaa09fd5ff7da740" providerId="LiveId" clId="{DA094B36-A951-4B30-AD36-E9EB18B93615}" dt="2022-07-17T22:31:09.674" v="2" actId="26606"/>
          <pc:sldLayoutMkLst>
            <pc:docMk/>
            <pc:sldMasterMk cId="2189371913" sldId="2147483648"/>
            <pc:sldLayoutMk cId="2818547312" sldId="2147483654"/>
          </pc:sldLayoutMkLst>
        </pc:sldLayoutChg>
        <pc:sldLayoutChg chg="del">
          <pc:chgData name="Ermias Molla" userId="aaa09fd5ff7da740" providerId="LiveId" clId="{DA094B36-A951-4B30-AD36-E9EB18B93615}" dt="2022-07-17T22:31:09.674" v="2" actId="26606"/>
          <pc:sldLayoutMkLst>
            <pc:docMk/>
            <pc:sldMasterMk cId="2189371913" sldId="2147483648"/>
            <pc:sldLayoutMk cId="2833578284" sldId="2147483655"/>
          </pc:sldLayoutMkLst>
        </pc:sldLayoutChg>
        <pc:sldLayoutChg chg="del">
          <pc:chgData name="Ermias Molla" userId="aaa09fd5ff7da740" providerId="LiveId" clId="{DA094B36-A951-4B30-AD36-E9EB18B93615}" dt="2022-07-17T22:31:09.674" v="2" actId="26606"/>
          <pc:sldLayoutMkLst>
            <pc:docMk/>
            <pc:sldMasterMk cId="2189371913" sldId="2147483648"/>
            <pc:sldLayoutMk cId="140827813" sldId="2147483656"/>
          </pc:sldLayoutMkLst>
        </pc:sldLayoutChg>
        <pc:sldLayoutChg chg="del">
          <pc:chgData name="Ermias Molla" userId="aaa09fd5ff7da740" providerId="LiveId" clId="{DA094B36-A951-4B30-AD36-E9EB18B93615}" dt="2022-07-17T22:31:09.674" v="2" actId="26606"/>
          <pc:sldLayoutMkLst>
            <pc:docMk/>
            <pc:sldMasterMk cId="2189371913" sldId="2147483648"/>
            <pc:sldLayoutMk cId="3544409157" sldId="2147483657"/>
          </pc:sldLayoutMkLst>
        </pc:sldLayoutChg>
        <pc:sldLayoutChg chg="del">
          <pc:chgData name="Ermias Molla" userId="aaa09fd5ff7da740" providerId="LiveId" clId="{DA094B36-A951-4B30-AD36-E9EB18B93615}" dt="2022-07-17T22:31:09.674" v="2" actId="26606"/>
          <pc:sldLayoutMkLst>
            <pc:docMk/>
            <pc:sldMasterMk cId="2189371913" sldId="2147483648"/>
            <pc:sldLayoutMk cId="659972540" sldId="2147483658"/>
          </pc:sldLayoutMkLst>
        </pc:sldLayoutChg>
        <pc:sldLayoutChg chg="del">
          <pc:chgData name="Ermias Molla" userId="aaa09fd5ff7da740" providerId="LiveId" clId="{DA094B36-A951-4B30-AD36-E9EB18B93615}" dt="2022-07-17T22:31:09.674" v="2" actId="26606"/>
          <pc:sldLayoutMkLst>
            <pc:docMk/>
            <pc:sldMasterMk cId="2189371913" sldId="2147483648"/>
            <pc:sldLayoutMk cId="4156195636" sldId="2147483659"/>
          </pc:sldLayoutMkLst>
        </pc:sldLayoutChg>
      </pc:sldMasterChg>
      <pc:sldMasterChg chg="add del addSldLayout delSldLayout">
        <pc:chgData name="Ermias Molla" userId="aaa09fd5ff7da740" providerId="LiveId" clId="{DA094B36-A951-4B30-AD36-E9EB18B93615}" dt="2022-07-17T22:37:47.754" v="72" actId="26606"/>
        <pc:sldMasterMkLst>
          <pc:docMk/>
          <pc:sldMasterMk cId="475606569" sldId="2147483699"/>
        </pc:sldMasterMkLst>
        <pc:sldLayoutChg chg="add del">
          <pc:chgData name="Ermias Molla" userId="aaa09fd5ff7da740" providerId="LiveId" clId="{DA094B36-A951-4B30-AD36-E9EB18B93615}" dt="2022-07-17T22:37:47.754" v="72" actId="26606"/>
          <pc:sldLayoutMkLst>
            <pc:docMk/>
            <pc:sldMasterMk cId="475606569" sldId="2147483699"/>
            <pc:sldLayoutMk cId="1935943959" sldId="2147483688"/>
          </pc:sldLayoutMkLst>
        </pc:sldLayoutChg>
        <pc:sldLayoutChg chg="add del">
          <pc:chgData name="Ermias Molla" userId="aaa09fd5ff7da740" providerId="LiveId" clId="{DA094B36-A951-4B30-AD36-E9EB18B93615}" dt="2022-07-17T22:37:47.754" v="72" actId="26606"/>
          <pc:sldLayoutMkLst>
            <pc:docMk/>
            <pc:sldMasterMk cId="475606569" sldId="2147483699"/>
            <pc:sldLayoutMk cId="1625975614" sldId="2147483689"/>
          </pc:sldLayoutMkLst>
        </pc:sldLayoutChg>
        <pc:sldLayoutChg chg="add del">
          <pc:chgData name="Ermias Molla" userId="aaa09fd5ff7da740" providerId="LiveId" clId="{DA094B36-A951-4B30-AD36-E9EB18B93615}" dt="2022-07-17T22:37:47.754" v="72" actId="26606"/>
          <pc:sldLayoutMkLst>
            <pc:docMk/>
            <pc:sldMasterMk cId="475606569" sldId="2147483699"/>
            <pc:sldLayoutMk cId="4099042812" sldId="2147483690"/>
          </pc:sldLayoutMkLst>
        </pc:sldLayoutChg>
        <pc:sldLayoutChg chg="add del">
          <pc:chgData name="Ermias Molla" userId="aaa09fd5ff7da740" providerId="LiveId" clId="{DA094B36-A951-4B30-AD36-E9EB18B93615}" dt="2022-07-17T22:37:47.754" v="72" actId="26606"/>
          <pc:sldLayoutMkLst>
            <pc:docMk/>
            <pc:sldMasterMk cId="475606569" sldId="2147483699"/>
            <pc:sldLayoutMk cId="1804716554" sldId="2147483691"/>
          </pc:sldLayoutMkLst>
        </pc:sldLayoutChg>
        <pc:sldLayoutChg chg="add del">
          <pc:chgData name="Ermias Molla" userId="aaa09fd5ff7da740" providerId="LiveId" clId="{DA094B36-A951-4B30-AD36-E9EB18B93615}" dt="2022-07-17T22:37:47.754" v="72" actId="26606"/>
          <pc:sldLayoutMkLst>
            <pc:docMk/>
            <pc:sldMasterMk cId="475606569" sldId="2147483699"/>
            <pc:sldLayoutMk cId="1584308400" sldId="2147483692"/>
          </pc:sldLayoutMkLst>
        </pc:sldLayoutChg>
        <pc:sldLayoutChg chg="add del">
          <pc:chgData name="Ermias Molla" userId="aaa09fd5ff7da740" providerId="LiveId" clId="{DA094B36-A951-4B30-AD36-E9EB18B93615}" dt="2022-07-17T22:37:47.754" v="72" actId="26606"/>
          <pc:sldLayoutMkLst>
            <pc:docMk/>
            <pc:sldMasterMk cId="475606569" sldId="2147483699"/>
            <pc:sldLayoutMk cId="1911654307" sldId="2147483693"/>
          </pc:sldLayoutMkLst>
        </pc:sldLayoutChg>
        <pc:sldLayoutChg chg="add del">
          <pc:chgData name="Ermias Molla" userId="aaa09fd5ff7da740" providerId="LiveId" clId="{DA094B36-A951-4B30-AD36-E9EB18B93615}" dt="2022-07-17T22:37:47.754" v="72" actId="26606"/>
          <pc:sldLayoutMkLst>
            <pc:docMk/>
            <pc:sldMasterMk cId="475606569" sldId="2147483699"/>
            <pc:sldLayoutMk cId="4056865584" sldId="2147483694"/>
          </pc:sldLayoutMkLst>
        </pc:sldLayoutChg>
        <pc:sldLayoutChg chg="add del">
          <pc:chgData name="Ermias Molla" userId="aaa09fd5ff7da740" providerId="LiveId" clId="{DA094B36-A951-4B30-AD36-E9EB18B93615}" dt="2022-07-17T22:37:47.754" v="72" actId="26606"/>
          <pc:sldLayoutMkLst>
            <pc:docMk/>
            <pc:sldMasterMk cId="475606569" sldId="2147483699"/>
            <pc:sldLayoutMk cId="2382794786" sldId="2147483695"/>
          </pc:sldLayoutMkLst>
        </pc:sldLayoutChg>
        <pc:sldLayoutChg chg="add del">
          <pc:chgData name="Ermias Molla" userId="aaa09fd5ff7da740" providerId="LiveId" clId="{DA094B36-A951-4B30-AD36-E9EB18B93615}" dt="2022-07-17T22:37:47.754" v="72" actId="26606"/>
          <pc:sldLayoutMkLst>
            <pc:docMk/>
            <pc:sldMasterMk cId="475606569" sldId="2147483699"/>
            <pc:sldLayoutMk cId="328098073" sldId="2147483696"/>
          </pc:sldLayoutMkLst>
        </pc:sldLayoutChg>
        <pc:sldLayoutChg chg="add del">
          <pc:chgData name="Ermias Molla" userId="aaa09fd5ff7da740" providerId="LiveId" clId="{DA094B36-A951-4B30-AD36-E9EB18B93615}" dt="2022-07-17T22:37:47.754" v="72" actId="26606"/>
          <pc:sldLayoutMkLst>
            <pc:docMk/>
            <pc:sldMasterMk cId="475606569" sldId="2147483699"/>
            <pc:sldLayoutMk cId="1402990948" sldId="2147483697"/>
          </pc:sldLayoutMkLst>
        </pc:sldLayoutChg>
        <pc:sldLayoutChg chg="add del">
          <pc:chgData name="Ermias Molla" userId="aaa09fd5ff7da740" providerId="LiveId" clId="{DA094B36-A951-4B30-AD36-E9EB18B93615}" dt="2022-07-17T22:37:47.754" v="72" actId="26606"/>
          <pc:sldLayoutMkLst>
            <pc:docMk/>
            <pc:sldMasterMk cId="475606569" sldId="2147483699"/>
            <pc:sldLayoutMk cId="320183439" sldId="2147483698"/>
          </pc:sldLayoutMkLst>
        </pc:sldLayoutChg>
      </pc:sldMasterChg>
      <pc:sldMasterChg chg="add setBg addSldLayout modSldLayout">
        <pc:chgData name="Ermias Molla" userId="aaa09fd5ff7da740" providerId="LiveId" clId="{DA094B36-A951-4B30-AD36-E9EB18B93615}" dt="2022-07-17T22:38:36.667" v="79"/>
        <pc:sldMasterMkLst>
          <pc:docMk/>
          <pc:sldMasterMk cId="1301950497" sldId="2147483700"/>
        </pc:sldMasterMkLst>
        <pc:sldLayoutChg chg="add setBg">
          <pc:chgData name="Ermias Molla" userId="aaa09fd5ff7da740" providerId="LiveId" clId="{DA094B36-A951-4B30-AD36-E9EB18B93615}" dt="2022-07-17T22:38:36.667" v="79"/>
          <pc:sldLayoutMkLst>
            <pc:docMk/>
            <pc:sldMasterMk cId="1301950497" sldId="2147483700"/>
            <pc:sldLayoutMk cId="884548459" sldId="2147483701"/>
          </pc:sldLayoutMkLst>
        </pc:sldLayoutChg>
        <pc:sldLayoutChg chg="add setBg">
          <pc:chgData name="Ermias Molla" userId="aaa09fd5ff7da740" providerId="LiveId" clId="{DA094B36-A951-4B30-AD36-E9EB18B93615}" dt="2022-07-17T22:38:36.667" v="79"/>
          <pc:sldLayoutMkLst>
            <pc:docMk/>
            <pc:sldMasterMk cId="1301950497" sldId="2147483700"/>
            <pc:sldLayoutMk cId="2661854303" sldId="2147483702"/>
          </pc:sldLayoutMkLst>
        </pc:sldLayoutChg>
        <pc:sldLayoutChg chg="add setBg">
          <pc:chgData name="Ermias Molla" userId="aaa09fd5ff7da740" providerId="LiveId" clId="{DA094B36-A951-4B30-AD36-E9EB18B93615}" dt="2022-07-17T22:38:36.667" v="79"/>
          <pc:sldLayoutMkLst>
            <pc:docMk/>
            <pc:sldMasterMk cId="1301950497" sldId="2147483700"/>
            <pc:sldLayoutMk cId="1355506455" sldId="2147483703"/>
          </pc:sldLayoutMkLst>
        </pc:sldLayoutChg>
        <pc:sldLayoutChg chg="add setBg">
          <pc:chgData name="Ermias Molla" userId="aaa09fd5ff7da740" providerId="LiveId" clId="{DA094B36-A951-4B30-AD36-E9EB18B93615}" dt="2022-07-17T22:38:36.667" v="79"/>
          <pc:sldLayoutMkLst>
            <pc:docMk/>
            <pc:sldMasterMk cId="1301950497" sldId="2147483700"/>
            <pc:sldLayoutMk cId="846192883" sldId="2147483704"/>
          </pc:sldLayoutMkLst>
        </pc:sldLayoutChg>
        <pc:sldLayoutChg chg="add setBg">
          <pc:chgData name="Ermias Molla" userId="aaa09fd5ff7da740" providerId="LiveId" clId="{DA094B36-A951-4B30-AD36-E9EB18B93615}" dt="2022-07-17T22:38:36.667" v="79"/>
          <pc:sldLayoutMkLst>
            <pc:docMk/>
            <pc:sldMasterMk cId="1301950497" sldId="2147483700"/>
            <pc:sldLayoutMk cId="4232383835" sldId="2147483705"/>
          </pc:sldLayoutMkLst>
        </pc:sldLayoutChg>
        <pc:sldLayoutChg chg="add setBg">
          <pc:chgData name="Ermias Molla" userId="aaa09fd5ff7da740" providerId="LiveId" clId="{DA094B36-A951-4B30-AD36-E9EB18B93615}" dt="2022-07-17T22:38:36.667" v="79"/>
          <pc:sldLayoutMkLst>
            <pc:docMk/>
            <pc:sldMasterMk cId="1301950497" sldId="2147483700"/>
            <pc:sldLayoutMk cId="1808280014" sldId="2147483706"/>
          </pc:sldLayoutMkLst>
        </pc:sldLayoutChg>
        <pc:sldLayoutChg chg="add setBg">
          <pc:chgData name="Ermias Molla" userId="aaa09fd5ff7da740" providerId="LiveId" clId="{DA094B36-A951-4B30-AD36-E9EB18B93615}" dt="2022-07-17T22:38:36.667" v="79"/>
          <pc:sldLayoutMkLst>
            <pc:docMk/>
            <pc:sldMasterMk cId="1301950497" sldId="2147483700"/>
            <pc:sldLayoutMk cId="638110179" sldId="2147483707"/>
          </pc:sldLayoutMkLst>
        </pc:sldLayoutChg>
        <pc:sldLayoutChg chg="add setBg">
          <pc:chgData name="Ermias Molla" userId="aaa09fd5ff7da740" providerId="LiveId" clId="{DA094B36-A951-4B30-AD36-E9EB18B93615}" dt="2022-07-17T22:38:36.667" v="79"/>
          <pc:sldLayoutMkLst>
            <pc:docMk/>
            <pc:sldMasterMk cId="1301950497" sldId="2147483700"/>
            <pc:sldLayoutMk cId="4151975390" sldId="2147483708"/>
          </pc:sldLayoutMkLst>
        </pc:sldLayoutChg>
        <pc:sldLayoutChg chg="add setBg">
          <pc:chgData name="Ermias Molla" userId="aaa09fd5ff7da740" providerId="LiveId" clId="{DA094B36-A951-4B30-AD36-E9EB18B93615}" dt="2022-07-17T22:38:36.667" v="79"/>
          <pc:sldLayoutMkLst>
            <pc:docMk/>
            <pc:sldMasterMk cId="1301950497" sldId="2147483700"/>
            <pc:sldLayoutMk cId="2068107341" sldId="2147483709"/>
          </pc:sldLayoutMkLst>
        </pc:sldLayoutChg>
        <pc:sldLayoutChg chg="add setBg">
          <pc:chgData name="Ermias Molla" userId="aaa09fd5ff7da740" providerId="LiveId" clId="{DA094B36-A951-4B30-AD36-E9EB18B93615}" dt="2022-07-17T22:38:36.667" v="79"/>
          <pc:sldLayoutMkLst>
            <pc:docMk/>
            <pc:sldMasterMk cId="1301950497" sldId="2147483700"/>
            <pc:sldLayoutMk cId="25350146" sldId="2147483710"/>
          </pc:sldLayoutMkLst>
        </pc:sldLayoutChg>
        <pc:sldLayoutChg chg="add setBg">
          <pc:chgData name="Ermias Molla" userId="aaa09fd5ff7da740" providerId="LiveId" clId="{DA094B36-A951-4B30-AD36-E9EB18B93615}" dt="2022-07-17T22:38:36.667" v="79"/>
          <pc:sldLayoutMkLst>
            <pc:docMk/>
            <pc:sldMasterMk cId="1301950497" sldId="2147483700"/>
            <pc:sldLayoutMk cId="2730922160" sldId="2147483711"/>
          </pc:sldLayoutMkLst>
        </pc:sldLayoutChg>
      </pc:sldMasterChg>
      <pc:sldMasterChg chg="add del addSldLayout delSldLayout">
        <pc:chgData name="Ermias Molla" userId="aaa09fd5ff7da740" providerId="LiveId" clId="{DA094B36-A951-4B30-AD36-E9EB18B93615}" dt="2022-07-17T22:37:47.701" v="71" actId="26606"/>
        <pc:sldMasterMkLst>
          <pc:docMk/>
          <pc:sldMasterMk cId="65081552" sldId="2147483723"/>
        </pc:sldMasterMkLst>
        <pc:sldLayoutChg chg="add del">
          <pc:chgData name="Ermias Molla" userId="aaa09fd5ff7da740" providerId="LiveId" clId="{DA094B36-A951-4B30-AD36-E9EB18B93615}" dt="2022-07-17T22:37:47.701" v="71" actId="26606"/>
          <pc:sldLayoutMkLst>
            <pc:docMk/>
            <pc:sldMasterMk cId="65081552" sldId="2147483723"/>
            <pc:sldLayoutMk cId="353799745" sldId="2147483712"/>
          </pc:sldLayoutMkLst>
        </pc:sldLayoutChg>
        <pc:sldLayoutChg chg="add del">
          <pc:chgData name="Ermias Molla" userId="aaa09fd5ff7da740" providerId="LiveId" clId="{DA094B36-A951-4B30-AD36-E9EB18B93615}" dt="2022-07-17T22:37:47.701" v="71" actId="26606"/>
          <pc:sldLayoutMkLst>
            <pc:docMk/>
            <pc:sldMasterMk cId="65081552" sldId="2147483723"/>
            <pc:sldLayoutMk cId="3063678871" sldId="2147483713"/>
          </pc:sldLayoutMkLst>
        </pc:sldLayoutChg>
        <pc:sldLayoutChg chg="add del">
          <pc:chgData name="Ermias Molla" userId="aaa09fd5ff7da740" providerId="LiveId" clId="{DA094B36-A951-4B30-AD36-E9EB18B93615}" dt="2022-07-17T22:37:47.701" v="71" actId="26606"/>
          <pc:sldLayoutMkLst>
            <pc:docMk/>
            <pc:sldMasterMk cId="65081552" sldId="2147483723"/>
            <pc:sldLayoutMk cId="1002727569" sldId="2147483714"/>
          </pc:sldLayoutMkLst>
        </pc:sldLayoutChg>
        <pc:sldLayoutChg chg="add del">
          <pc:chgData name="Ermias Molla" userId="aaa09fd5ff7da740" providerId="LiveId" clId="{DA094B36-A951-4B30-AD36-E9EB18B93615}" dt="2022-07-17T22:37:47.701" v="71" actId="26606"/>
          <pc:sldLayoutMkLst>
            <pc:docMk/>
            <pc:sldMasterMk cId="65081552" sldId="2147483723"/>
            <pc:sldLayoutMk cId="1021555735" sldId="2147483715"/>
          </pc:sldLayoutMkLst>
        </pc:sldLayoutChg>
        <pc:sldLayoutChg chg="add del">
          <pc:chgData name="Ermias Molla" userId="aaa09fd5ff7da740" providerId="LiveId" clId="{DA094B36-A951-4B30-AD36-E9EB18B93615}" dt="2022-07-17T22:37:47.701" v="71" actId="26606"/>
          <pc:sldLayoutMkLst>
            <pc:docMk/>
            <pc:sldMasterMk cId="65081552" sldId="2147483723"/>
            <pc:sldLayoutMk cId="3278915177" sldId="2147483716"/>
          </pc:sldLayoutMkLst>
        </pc:sldLayoutChg>
        <pc:sldLayoutChg chg="add del">
          <pc:chgData name="Ermias Molla" userId="aaa09fd5ff7da740" providerId="LiveId" clId="{DA094B36-A951-4B30-AD36-E9EB18B93615}" dt="2022-07-17T22:37:47.701" v="71" actId="26606"/>
          <pc:sldLayoutMkLst>
            <pc:docMk/>
            <pc:sldMasterMk cId="65081552" sldId="2147483723"/>
            <pc:sldLayoutMk cId="3316624214" sldId="2147483717"/>
          </pc:sldLayoutMkLst>
        </pc:sldLayoutChg>
        <pc:sldLayoutChg chg="add del">
          <pc:chgData name="Ermias Molla" userId="aaa09fd5ff7da740" providerId="LiveId" clId="{DA094B36-A951-4B30-AD36-E9EB18B93615}" dt="2022-07-17T22:37:47.701" v="71" actId="26606"/>
          <pc:sldLayoutMkLst>
            <pc:docMk/>
            <pc:sldMasterMk cId="65081552" sldId="2147483723"/>
            <pc:sldLayoutMk cId="1210780174" sldId="2147483718"/>
          </pc:sldLayoutMkLst>
        </pc:sldLayoutChg>
        <pc:sldLayoutChg chg="add del">
          <pc:chgData name="Ermias Molla" userId="aaa09fd5ff7da740" providerId="LiveId" clId="{DA094B36-A951-4B30-AD36-E9EB18B93615}" dt="2022-07-17T22:37:47.701" v="71" actId="26606"/>
          <pc:sldLayoutMkLst>
            <pc:docMk/>
            <pc:sldMasterMk cId="65081552" sldId="2147483723"/>
            <pc:sldLayoutMk cId="2730412998" sldId="2147483719"/>
          </pc:sldLayoutMkLst>
        </pc:sldLayoutChg>
        <pc:sldLayoutChg chg="add del">
          <pc:chgData name="Ermias Molla" userId="aaa09fd5ff7da740" providerId="LiveId" clId="{DA094B36-A951-4B30-AD36-E9EB18B93615}" dt="2022-07-17T22:37:47.701" v="71" actId="26606"/>
          <pc:sldLayoutMkLst>
            <pc:docMk/>
            <pc:sldMasterMk cId="65081552" sldId="2147483723"/>
            <pc:sldLayoutMk cId="3557716719" sldId="2147483720"/>
          </pc:sldLayoutMkLst>
        </pc:sldLayoutChg>
        <pc:sldLayoutChg chg="add del">
          <pc:chgData name="Ermias Molla" userId="aaa09fd5ff7da740" providerId="LiveId" clId="{DA094B36-A951-4B30-AD36-E9EB18B93615}" dt="2022-07-17T22:37:47.701" v="71" actId="26606"/>
          <pc:sldLayoutMkLst>
            <pc:docMk/>
            <pc:sldMasterMk cId="65081552" sldId="2147483723"/>
            <pc:sldLayoutMk cId="1221547097" sldId="2147483721"/>
          </pc:sldLayoutMkLst>
        </pc:sldLayoutChg>
        <pc:sldLayoutChg chg="add del">
          <pc:chgData name="Ermias Molla" userId="aaa09fd5ff7da740" providerId="LiveId" clId="{DA094B36-A951-4B30-AD36-E9EB18B93615}" dt="2022-07-17T22:37:47.701" v="71" actId="26606"/>
          <pc:sldLayoutMkLst>
            <pc:docMk/>
            <pc:sldMasterMk cId="65081552" sldId="2147483723"/>
            <pc:sldLayoutMk cId="1662280909" sldId="2147483722"/>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7/19/2022</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4548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7/19/2022</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50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7/19/2022</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0922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7/19/2022</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1854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7/19/2022</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5506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7/19/2022</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6192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7/19/2022</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2383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7/19/2022</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8280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7/19/2022</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8110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7/19/2022</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1975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7/19/2022</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8107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7/19/2022</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1301950497"/>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ride.divvybikes.com/data-license-agreemen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97A7"/>
        </a:solidFill>
        <a:effectLst/>
      </p:bgPr>
    </p:bg>
    <p:spTree>
      <p:nvGrpSpPr>
        <p:cNvPr id="1" name=""/>
        <p:cNvGrpSpPr/>
        <p:nvPr/>
      </p:nvGrpSpPr>
      <p:grpSpPr>
        <a:xfrm>
          <a:off x="0" y="0"/>
          <a:ext cx="0" cy="0"/>
          <a:chOff x="0" y="0"/>
          <a:chExt cx="0" cy="0"/>
        </a:xfrm>
      </p:grpSpPr>
      <p:sp>
        <p:nvSpPr>
          <p:cNvPr id="29" name="Rectangle 23">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Arc 25">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8FB751-ADCF-7BD3-671A-6481409B4612}"/>
              </a:ext>
            </a:extLst>
          </p:cNvPr>
          <p:cNvSpPr>
            <a:spLocks noGrp="1"/>
          </p:cNvSpPr>
          <p:nvPr>
            <p:ph type="ctrTitle"/>
          </p:nvPr>
        </p:nvSpPr>
        <p:spPr>
          <a:xfrm>
            <a:off x="838200" y="647593"/>
            <a:ext cx="4467792" cy="3060541"/>
          </a:xfrm>
        </p:spPr>
        <p:txBody>
          <a:bodyPr>
            <a:normAutofit/>
          </a:bodyPr>
          <a:lstStyle/>
          <a:p>
            <a:r>
              <a:rPr lang="en-US" dirty="0">
                <a:solidFill>
                  <a:srgbClr val="FFFFFF"/>
                </a:solidFill>
              </a:rPr>
              <a:t>Cyclistic Case Study</a:t>
            </a:r>
            <a:br>
              <a:rPr lang="en-US" dirty="0">
                <a:solidFill>
                  <a:srgbClr val="FFFFFF"/>
                </a:solidFill>
              </a:rPr>
            </a:br>
            <a:endParaRPr lang="en-US" dirty="0">
              <a:solidFill>
                <a:srgbClr val="FFFFFF"/>
              </a:solidFill>
            </a:endParaRPr>
          </a:p>
        </p:txBody>
      </p:sp>
      <p:sp>
        <p:nvSpPr>
          <p:cNvPr id="3" name="Subtitle 2">
            <a:extLst>
              <a:ext uri="{FF2B5EF4-FFF2-40B4-BE49-F238E27FC236}">
                <a16:creationId xmlns:a16="http://schemas.microsoft.com/office/drawing/2014/main" id="{4AC47511-C302-D33A-815D-45FC58E1119B}"/>
              </a:ext>
            </a:extLst>
          </p:cNvPr>
          <p:cNvSpPr>
            <a:spLocks noGrp="1"/>
          </p:cNvSpPr>
          <p:nvPr>
            <p:ph type="subTitle" idx="1"/>
          </p:nvPr>
        </p:nvSpPr>
        <p:spPr>
          <a:xfrm>
            <a:off x="604832" y="3803993"/>
            <a:ext cx="4934527" cy="1867134"/>
          </a:xfrm>
        </p:spPr>
        <p:txBody>
          <a:bodyPr>
            <a:normAutofit fontScale="77500" lnSpcReduction="20000"/>
          </a:bodyPr>
          <a:lstStyle/>
          <a:p>
            <a:r>
              <a:rPr lang="en-US" sz="2300" dirty="0">
                <a:solidFill>
                  <a:srgbClr val="FFFFFF"/>
                </a:solidFill>
              </a:rPr>
              <a:t>Ermias Molla </a:t>
            </a:r>
          </a:p>
          <a:p>
            <a:r>
              <a:rPr lang="en-US" sz="2300" dirty="0">
                <a:solidFill>
                  <a:srgbClr val="FFFFFF"/>
                </a:solidFill>
              </a:rPr>
              <a:t>July 2022</a:t>
            </a:r>
          </a:p>
          <a:p>
            <a:endParaRPr lang="en-US" sz="2000" dirty="0">
              <a:solidFill>
                <a:srgbClr val="FFFFFF"/>
              </a:solidFill>
            </a:endParaRPr>
          </a:p>
          <a:p>
            <a:r>
              <a:rPr lang="en-US" sz="2000" dirty="0">
                <a:solidFill>
                  <a:srgbClr val="FFFFFF"/>
                </a:solidFill>
              </a:rPr>
              <a:t>Source</a:t>
            </a:r>
          </a:p>
          <a:p>
            <a:r>
              <a:rPr lang="en-US" sz="2000" dirty="0">
                <a:solidFill>
                  <a:srgbClr val="FFFFFF"/>
                </a:solidFill>
              </a:rPr>
              <a:t>D</a:t>
            </a:r>
            <a:r>
              <a:rPr lang="en-US" sz="2100" dirty="0">
                <a:solidFill>
                  <a:srgbClr val="FFFFFF"/>
                </a:solidFill>
              </a:rPr>
              <a:t>ivvy: </a:t>
            </a:r>
            <a:r>
              <a:rPr lang="en-US" sz="2100" b="1" dirty="0">
                <a:hlinkClick r:id="rId2"/>
              </a:rPr>
              <a:t>Data License Agreement | Divvy Bikes</a:t>
            </a:r>
            <a:endParaRPr lang="en-US" sz="2100" b="1" dirty="0">
              <a:solidFill>
                <a:srgbClr val="FFFFFF"/>
              </a:solidFill>
            </a:endParaRPr>
          </a:p>
          <a:p>
            <a:r>
              <a:rPr lang="en-US" sz="2100" dirty="0">
                <a:solidFill>
                  <a:srgbClr val="FFFFFF"/>
                </a:solidFill>
              </a:rPr>
              <a:t>Data from June 2021-May 2022</a:t>
            </a:r>
            <a:endParaRPr lang="en-US" sz="2100" b="1" dirty="0">
              <a:solidFill>
                <a:srgbClr val="FFFFFF"/>
              </a:solidFill>
            </a:endParaRPr>
          </a:p>
          <a:p>
            <a:endParaRPr lang="en-US" sz="2000" dirty="0">
              <a:solidFill>
                <a:srgbClr val="FFFFFF"/>
              </a:solidFill>
            </a:endParaRPr>
          </a:p>
        </p:txBody>
      </p:sp>
      <p:sp>
        <p:nvSpPr>
          <p:cNvPr id="28" name="Oval 27">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Icon&#10;&#10;Description automatically generated">
            <a:extLst>
              <a:ext uri="{FF2B5EF4-FFF2-40B4-BE49-F238E27FC236}">
                <a16:creationId xmlns:a16="http://schemas.microsoft.com/office/drawing/2014/main" id="{2A4A3841-2B54-5928-FA48-1EFE14C424D9}"/>
              </a:ext>
            </a:extLst>
          </p:cNvPr>
          <p:cNvPicPr>
            <a:picLocks noChangeAspect="1"/>
          </p:cNvPicPr>
          <p:nvPr/>
        </p:nvPicPr>
        <p:blipFill rotWithShape="1">
          <a:blip r:embed="rId3">
            <a:extLst>
              <a:ext uri="{28A0092B-C50C-407E-A947-70E740481C1C}">
                <a14:useLocalDpi xmlns:a14="http://schemas.microsoft.com/office/drawing/2010/main" val="0"/>
              </a:ext>
            </a:extLst>
          </a:blip>
          <a:srcRect l="1063" r="2286"/>
          <a:stretch/>
        </p:blipFill>
        <p:spPr>
          <a:xfrm>
            <a:off x="6144673" y="1644508"/>
            <a:ext cx="4252055" cy="3568983"/>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384830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Arc 13">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Arc 17">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A97745AE-B287-667F-5552-86693707F918}"/>
              </a:ext>
            </a:extLst>
          </p:cNvPr>
          <p:cNvSpPr>
            <a:spLocks noGrp="1"/>
          </p:cNvSpPr>
          <p:nvPr>
            <p:ph type="title"/>
          </p:nvPr>
        </p:nvSpPr>
        <p:spPr>
          <a:xfrm>
            <a:off x="6417732" y="957715"/>
            <a:ext cx="5130798" cy="2750419"/>
          </a:xfrm>
        </p:spPr>
        <p:txBody>
          <a:bodyPr vert="horz" lIns="91440" tIns="45720" rIns="91440" bIns="45720" rtlCol="0" anchor="b">
            <a:normAutofit/>
          </a:bodyPr>
          <a:lstStyle/>
          <a:p>
            <a:pPr algn="ctr"/>
            <a:r>
              <a:rPr lang="en-US" sz="6000" kern="1200" dirty="0">
                <a:solidFill>
                  <a:schemeClr val="tx1"/>
                </a:solidFill>
                <a:latin typeface="+mj-lt"/>
                <a:ea typeface="+mj-ea"/>
                <a:cs typeface="+mj-cs"/>
              </a:rPr>
              <a:t>Trends</a:t>
            </a:r>
          </a:p>
        </p:txBody>
      </p:sp>
      <p:sp>
        <p:nvSpPr>
          <p:cNvPr id="20" name="Oval 19">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 name="Oval 6">
            <a:extLst>
              <a:ext uri="{FF2B5EF4-FFF2-40B4-BE49-F238E27FC236}">
                <a16:creationId xmlns:a16="http://schemas.microsoft.com/office/drawing/2014/main" id="{EF2529FF-31D6-EE90-D4DB-FC89C2072088}"/>
              </a:ext>
            </a:extLst>
          </p:cNvPr>
          <p:cNvSpPr/>
          <p:nvPr/>
        </p:nvSpPr>
        <p:spPr>
          <a:xfrm>
            <a:off x="10776228" y="5392285"/>
            <a:ext cx="1108364" cy="1016000"/>
          </a:xfrm>
          <a:prstGeom prst="ellipse">
            <a:avLst/>
          </a:prstGeom>
          <a:solidFill>
            <a:schemeClr val="bg1"/>
          </a:solidFill>
          <a:effectLst>
            <a:outerShdw blurRad="50800" dist="50800" dir="5400000" algn="ctr" rotWithShape="0">
              <a:srgbClr val="5DCEAF">
                <a:alpha val="75000"/>
              </a:srgbClr>
            </a:outerShdw>
            <a:softEdge rad="114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0425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7745AE-B287-667F-5552-86693707F918}"/>
              </a:ext>
            </a:extLst>
          </p:cNvPr>
          <p:cNvSpPr>
            <a:spLocks noGrp="1"/>
          </p:cNvSpPr>
          <p:nvPr>
            <p:ph type="title"/>
          </p:nvPr>
        </p:nvSpPr>
        <p:spPr/>
        <p:txBody>
          <a:bodyPr vert="horz" lIns="91440" tIns="45720" rIns="91440" bIns="45720" rtlCol="0" anchor="b">
            <a:normAutofit/>
          </a:bodyPr>
          <a:lstStyle/>
          <a:p>
            <a:pPr algn="ctr"/>
            <a:r>
              <a:rPr lang="en-US" sz="6000" kern="1200" dirty="0">
                <a:solidFill>
                  <a:schemeClr val="tx1"/>
                </a:solidFill>
                <a:latin typeface="+mj-lt"/>
                <a:ea typeface="+mj-ea"/>
                <a:cs typeface="+mj-cs"/>
              </a:rPr>
              <a:t>Trends</a:t>
            </a:r>
          </a:p>
        </p:txBody>
      </p:sp>
      <p:sp>
        <p:nvSpPr>
          <p:cNvPr id="2" name="Picture Placeholder 1">
            <a:extLst>
              <a:ext uri="{FF2B5EF4-FFF2-40B4-BE49-F238E27FC236}">
                <a16:creationId xmlns:a16="http://schemas.microsoft.com/office/drawing/2014/main" id="{470628B1-B1A2-2540-44F8-701D22B6804E}"/>
              </a:ext>
            </a:extLst>
          </p:cNvPr>
          <p:cNvSpPr>
            <a:spLocks noGrp="1"/>
          </p:cNvSpPr>
          <p:nvPr>
            <p:ph type="pic" idx="1"/>
          </p:nvPr>
        </p:nvSpPr>
        <p:spPr/>
      </p:sp>
    </p:spTree>
    <p:extLst>
      <p:ext uri="{BB962C8B-B14F-4D97-AF65-F5344CB8AC3E}">
        <p14:creationId xmlns:p14="http://schemas.microsoft.com/office/powerpoint/2010/main" val="675196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3F4F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98BB-72A3-0BEB-12F8-93A8F01D4405}"/>
              </a:ext>
            </a:extLst>
          </p:cNvPr>
          <p:cNvSpPr>
            <a:spLocks noGrp="1"/>
          </p:cNvSpPr>
          <p:nvPr>
            <p:ph type="title"/>
          </p:nvPr>
        </p:nvSpPr>
        <p:spPr/>
        <p:txBody>
          <a:bodyPr/>
          <a:lstStyle/>
          <a:p>
            <a:r>
              <a:rPr lang="en-US" dirty="0"/>
              <a:t>Recommendation</a:t>
            </a:r>
          </a:p>
        </p:txBody>
      </p:sp>
      <p:sp>
        <p:nvSpPr>
          <p:cNvPr id="3" name="Content Placeholder 2">
            <a:extLst>
              <a:ext uri="{FF2B5EF4-FFF2-40B4-BE49-F238E27FC236}">
                <a16:creationId xmlns:a16="http://schemas.microsoft.com/office/drawing/2014/main" id="{EB5ED525-9C8D-36D5-20C7-885DB8BB698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747477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Freeform: Shape 8">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10">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31" name="Rectangle 12">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B5BB00-138E-CECC-4E7B-9A37515880BE}"/>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4400" kern="1200" dirty="0">
                <a:solidFill>
                  <a:schemeClr val="tx1"/>
                </a:solidFill>
                <a:latin typeface="+mj-lt"/>
                <a:ea typeface="+mj-ea"/>
                <a:cs typeface="+mj-cs"/>
              </a:rPr>
              <a:t>Recommendation</a:t>
            </a:r>
          </a:p>
        </p:txBody>
      </p:sp>
      <p:sp>
        <p:nvSpPr>
          <p:cNvPr id="32" name="Freeform: Shape 14">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7153FACC-4ADE-0D6C-F06A-405C005A26F2}"/>
              </a:ext>
            </a:extLst>
          </p:cNvPr>
          <p:cNvSpPr>
            <a:spLocks noGrp="1"/>
          </p:cNvSpPr>
          <p:nvPr>
            <p:ph type="body" sz="half" idx="2"/>
          </p:nvPr>
        </p:nvSpPr>
        <p:spPr>
          <a:xfrm>
            <a:off x="838200" y="1825625"/>
            <a:ext cx="10515600" cy="3859742"/>
          </a:xfrm>
        </p:spPr>
        <p:txBody>
          <a:bodyPr vert="horz" lIns="91440" tIns="45720" rIns="91440" bIns="45720" rtlCol="0">
            <a:normAutofit/>
          </a:bodyPr>
          <a:lstStyle/>
          <a:p>
            <a:pPr indent="-228600">
              <a:buFont typeface="Arial" panose="020B0604020202020204" pitchFamily="34" charset="0"/>
              <a:buChar char="•"/>
            </a:pPr>
            <a:endParaRPr lang="en-US" dirty="0"/>
          </a:p>
        </p:txBody>
      </p:sp>
      <p:sp>
        <p:nvSpPr>
          <p:cNvPr id="33" name="Arc 1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56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01CC830-5C59-23EC-0280-22518FEACAE2}"/>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Conclusion</a:t>
            </a:r>
            <a:br>
              <a:rPr lang="en-US" dirty="0">
                <a:solidFill>
                  <a:srgbClr val="FFFFFF"/>
                </a:solidFill>
              </a:rPr>
            </a:br>
            <a:br>
              <a:rPr lang="en-US" dirty="0">
                <a:solidFill>
                  <a:srgbClr val="FFFFFF"/>
                </a:solidFill>
              </a:rPr>
            </a:br>
            <a:endParaRPr lang="en-US" dirty="0">
              <a:solidFill>
                <a:srgbClr val="FFFFFF"/>
              </a:solidFill>
            </a:endParaRPr>
          </a:p>
        </p:txBody>
      </p:sp>
      <p:sp>
        <p:nvSpPr>
          <p:cNvPr id="3" name="Content Placeholder 2">
            <a:extLst>
              <a:ext uri="{FF2B5EF4-FFF2-40B4-BE49-F238E27FC236}">
                <a16:creationId xmlns:a16="http://schemas.microsoft.com/office/drawing/2014/main" id="{E4A98955-B0A8-BC72-43AE-5A3BEF2BDDD5}"/>
              </a:ext>
            </a:extLst>
          </p:cNvPr>
          <p:cNvSpPr>
            <a:spLocks noGrp="1"/>
          </p:cNvSpPr>
          <p:nvPr>
            <p:ph idx="1"/>
          </p:nvPr>
        </p:nvSpPr>
        <p:spPr>
          <a:xfrm>
            <a:off x="4447308" y="591344"/>
            <a:ext cx="6906491" cy="5585619"/>
          </a:xfrm>
        </p:spPr>
        <p:txBody>
          <a:bodyPr anchor="ctr">
            <a:normAutofit/>
          </a:bodyPr>
          <a:lstStyle/>
          <a:p>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4744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5ECCF3"/>
        </a:solidFill>
        <a:effectLst/>
      </p:bgPr>
    </p:bg>
    <p:spTree>
      <p:nvGrpSpPr>
        <p:cNvPr id="1" name=""/>
        <p:cNvGrpSpPr/>
        <p:nvPr/>
      </p:nvGrpSpPr>
      <p:grpSpPr>
        <a:xfrm>
          <a:off x="0" y="0"/>
          <a:ext cx="0" cy="0"/>
          <a:chOff x="0" y="0"/>
          <a:chExt cx="0" cy="0"/>
        </a:xfrm>
      </p:grpSpPr>
      <p:sp useBgFill="1">
        <p:nvSpPr>
          <p:cNvPr id="6" name="Rectangle 7">
            <a:extLst>
              <a:ext uri="{FF2B5EF4-FFF2-40B4-BE49-F238E27FC236}">
                <a16:creationId xmlns:a16="http://schemas.microsoft.com/office/drawing/2014/main" id="{9AFC454B-A080-4D23-B177-6D5356C6E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B5A51EE-EA4A-F792-D97C-65B9965A61D8}"/>
              </a:ext>
            </a:extLst>
          </p:cNvPr>
          <p:cNvSpPr>
            <a:spLocks noGrp="1"/>
          </p:cNvSpPr>
          <p:nvPr>
            <p:ph type="ctrTitle"/>
          </p:nvPr>
        </p:nvSpPr>
        <p:spPr>
          <a:xfrm>
            <a:off x="4423858" y="1412018"/>
            <a:ext cx="7553325" cy="889766"/>
          </a:xfrm>
        </p:spPr>
        <p:txBody>
          <a:bodyPr>
            <a:noAutofit/>
          </a:bodyPr>
          <a:lstStyle/>
          <a:p>
            <a:r>
              <a:rPr lang="en-US" sz="4400" dirty="0"/>
              <a:t>Hi, I’m </a:t>
            </a:r>
            <a:br>
              <a:rPr lang="en-US" sz="4400" dirty="0"/>
            </a:br>
            <a:r>
              <a:rPr lang="en-US" sz="4400" dirty="0"/>
              <a:t>Ermias Molla</a:t>
            </a:r>
          </a:p>
        </p:txBody>
      </p:sp>
      <p:sp>
        <p:nvSpPr>
          <p:cNvPr id="3" name="Subtitle 2">
            <a:extLst>
              <a:ext uri="{FF2B5EF4-FFF2-40B4-BE49-F238E27FC236}">
                <a16:creationId xmlns:a16="http://schemas.microsoft.com/office/drawing/2014/main" id="{22305EDD-19BF-28C7-C4C3-048954B9D645}"/>
              </a:ext>
            </a:extLst>
          </p:cNvPr>
          <p:cNvSpPr>
            <a:spLocks noGrp="1"/>
          </p:cNvSpPr>
          <p:nvPr>
            <p:ph type="subTitle" idx="1"/>
          </p:nvPr>
        </p:nvSpPr>
        <p:spPr>
          <a:xfrm>
            <a:off x="5038485" y="2994640"/>
            <a:ext cx="6324070" cy="2889835"/>
          </a:xfrm>
        </p:spPr>
        <p:txBody>
          <a:bodyPr>
            <a:normAutofit/>
          </a:bodyPr>
          <a:lstStyle/>
          <a:p>
            <a:r>
              <a:rPr lang="en-US" sz="2800" dirty="0"/>
              <a:t>Contact me</a:t>
            </a:r>
          </a:p>
          <a:p>
            <a:pPr algn="r"/>
            <a:endParaRPr lang="en-US" sz="2000" dirty="0"/>
          </a:p>
          <a:p>
            <a:pPr algn="l"/>
            <a:r>
              <a:rPr lang="en-US" sz="2000" dirty="0" err="1"/>
              <a:t>Linkedin</a:t>
            </a:r>
            <a:r>
              <a:rPr lang="en-US" sz="2000" dirty="0"/>
              <a:t>: https://www.linkedin.com/in/ermias-molla/</a:t>
            </a:r>
          </a:p>
          <a:p>
            <a:pPr algn="l"/>
            <a:r>
              <a:rPr lang="en-US" sz="2000" dirty="0" err="1"/>
              <a:t>Github</a:t>
            </a:r>
            <a:r>
              <a:rPr lang="en-US" sz="2000" dirty="0"/>
              <a:t>: https://github.com/Ermiasmolla</a:t>
            </a:r>
          </a:p>
          <a:p>
            <a:pPr algn="l"/>
            <a:r>
              <a:rPr lang="en-US" sz="2000" dirty="0"/>
              <a:t>Email: MollaErmias@gmail</a:t>
            </a:r>
            <a:r>
              <a:rPr lang="en-US" sz="2000"/>
              <a:t>.com</a:t>
            </a:r>
            <a:endParaRPr lang="en-US" sz="2000" dirty="0"/>
          </a:p>
        </p:txBody>
      </p:sp>
      <p:sp>
        <p:nvSpPr>
          <p:cNvPr id="17"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8029" y="3334786"/>
            <a:ext cx="1942241" cy="188955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474479" y="1096414"/>
            <a:ext cx="2987899" cy="2987899"/>
          </a:xfrm>
          <a:prstGeom prst="arc">
            <a:avLst>
              <a:gd name="adj1" fmla="val 14455503"/>
              <a:gd name="adj2" fmla="val 227775"/>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B409BDBC-1EC0-0CE7-40E7-2FFA8F4185F0}"/>
              </a:ext>
            </a:extLst>
          </p:cNvPr>
          <p:cNvSpPr/>
          <p:nvPr/>
        </p:nvSpPr>
        <p:spPr>
          <a:xfrm>
            <a:off x="4212045" y="5417195"/>
            <a:ext cx="1163782" cy="11914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B3F4F9"/>
              </a:solidFill>
              <a:effectLst>
                <a:outerShdw blurRad="1079500" dist="2298700" sx="162000" sy="162000" algn="l" rotWithShape="0">
                  <a:srgbClr val="12B2EB">
                    <a:alpha val="10000"/>
                  </a:srgbClr>
                </a:outerShdw>
                <a:reflection blurRad="6350" stA="60000" endA="900" endPos="60000" dist="29997" dir="5400000" sy="-100000" algn="bl" rotWithShape="0"/>
              </a:effectLst>
            </a:endParaRPr>
          </a:p>
        </p:txBody>
      </p:sp>
    </p:spTree>
    <p:extLst>
      <p:ext uri="{BB962C8B-B14F-4D97-AF65-F5344CB8AC3E}">
        <p14:creationId xmlns:p14="http://schemas.microsoft.com/office/powerpoint/2010/main" val="225365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01CC830-5C59-23EC-0280-22518FEACAE2}"/>
              </a:ext>
            </a:extLst>
          </p:cNvPr>
          <p:cNvSpPr>
            <a:spLocks noGrp="1"/>
          </p:cNvSpPr>
          <p:nvPr>
            <p:ph type="title"/>
          </p:nvPr>
        </p:nvSpPr>
        <p:spPr>
          <a:xfrm>
            <a:off x="688743" y="3018830"/>
            <a:ext cx="3200400" cy="730645"/>
          </a:xfrm>
        </p:spPr>
        <p:txBody>
          <a:bodyPr>
            <a:normAutofit/>
          </a:bodyPr>
          <a:lstStyle/>
          <a:p>
            <a:r>
              <a:rPr lang="en-US" dirty="0">
                <a:solidFill>
                  <a:srgbClr val="FFFFFF"/>
                </a:solidFill>
              </a:rPr>
              <a:t>Background</a:t>
            </a:r>
          </a:p>
        </p:txBody>
      </p:sp>
      <p:sp>
        <p:nvSpPr>
          <p:cNvPr id="3" name="Content Placeholder 2">
            <a:extLst>
              <a:ext uri="{FF2B5EF4-FFF2-40B4-BE49-F238E27FC236}">
                <a16:creationId xmlns:a16="http://schemas.microsoft.com/office/drawing/2014/main" id="{E4A98955-B0A8-BC72-43AE-5A3BEF2BDDD5}"/>
              </a:ext>
            </a:extLst>
          </p:cNvPr>
          <p:cNvSpPr>
            <a:spLocks noGrp="1"/>
          </p:cNvSpPr>
          <p:nvPr>
            <p:ph idx="1"/>
          </p:nvPr>
        </p:nvSpPr>
        <p:spPr>
          <a:xfrm>
            <a:off x="4447308" y="591344"/>
            <a:ext cx="6906491" cy="5585619"/>
          </a:xfrm>
        </p:spPr>
        <p:txBody>
          <a:bodyPr anchor="ctr">
            <a:normAutofit/>
          </a:bodyPr>
          <a:lstStyle/>
          <a:p>
            <a:r>
              <a:rPr lang="en-US" sz="2000" dirty="0"/>
              <a:t>Cyclistic launched in 2016 as a bike-share service. Since then, the program has grown to a fleet of 5,824 bicycles that are </a:t>
            </a:r>
            <a:r>
              <a:rPr lang="en-US" sz="2000" dirty="0" err="1"/>
              <a:t>geotracked</a:t>
            </a:r>
            <a:r>
              <a:rPr lang="en-US" sz="2000" dirty="0"/>
              <a:t> and locked into a network of 692 stations across Chicago. The bikes can be unlocked from one station and returned to any other station in the system anytime.</a:t>
            </a:r>
          </a:p>
          <a:p>
            <a:endParaRPr lang="en-US" sz="2000" dirty="0"/>
          </a:p>
          <a:p>
            <a:r>
              <a:rPr lang="en-US" sz="2000" dirty="0"/>
              <a:t>There are Members and Casual Riders. Cyclistic’s finance analysts have concluded that annual members are much more profitable than casual riders. Cyclistic’s believes that maximizing the number of annual members will be key to future growth.</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8812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8BC12-840E-99E8-A7DA-405CD431DC25}"/>
              </a:ext>
            </a:extLst>
          </p:cNvPr>
          <p:cNvSpPr>
            <a:spLocks noGrp="1"/>
          </p:cNvSpPr>
          <p:nvPr>
            <p:ph type="ctrTitle"/>
          </p:nvPr>
        </p:nvSpPr>
        <p:spPr>
          <a:xfrm>
            <a:off x="766619" y="2105890"/>
            <a:ext cx="10658762" cy="1323109"/>
          </a:xfrm>
        </p:spPr>
        <p:txBody>
          <a:bodyPr>
            <a:normAutofit fontScale="90000"/>
          </a:bodyPr>
          <a:lstStyle/>
          <a:p>
            <a:br>
              <a:rPr lang="en-US" sz="5300" dirty="0"/>
            </a:br>
            <a:br>
              <a:rPr lang="en-US" sz="5300" dirty="0"/>
            </a:br>
            <a:br>
              <a:rPr lang="en-US" sz="5300" dirty="0"/>
            </a:br>
            <a:br>
              <a:rPr lang="en-US" sz="5300" dirty="0"/>
            </a:br>
            <a:br>
              <a:rPr lang="en-US" sz="5300" dirty="0"/>
            </a:br>
            <a:br>
              <a:rPr lang="en-US" sz="5300" dirty="0"/>
            </a:br>
            <a:br>
              <a:rPr lang="en-US" sz="5300" dirty="0"/>
            </a:br>
            <a:br>
              <a:rPr lang="en-US" sz="5300" dirty="0"/>
            </a:br>
            <a:br>
              <a:rPr lang="en-US" sz="5300" dirty="0"/>
            </a:br>
            <a:br>
              <a:rPr lang="en-US" sz="5300" dirty="0"/>
            </a:br>
            <a:br>
              <a:rPr lang="en-US" sz="5300" dirty="0"/>
            </a:br>
            <a:br>
              <a:rPr lang="en-US" sz="5300" dirty="0"/>
            </a:br>
            <a:br>
              <a:rPr lang="en-US" sz="5300" dirty="0"/>
            </a:br>
            <a:br>
              <a:rPr lang="en-US" sz="5300" dirty="0"/>
            </a:br>
            <a:br>
              <a:rPr lang="en-US" sz="5300" dirty="0"/>
            </a:br>
            <a:br>
              <a:rPr lang="en-US" sz="5300" dirty="0"/>
            </a:br>
            <a:br>
              <a:rPr lang="en-US" sz="5300" dirty="0"/>
            </a:br>
            <a:br>
              <a:rPr lang="en-US" sz="5300" dirty="0"/>
            </a:br>
            <a:br>
              <a:rPr lang="en-US" sz="5300" dirty="0"/>
            </a:br>
            <a:br>
              <a:rPr lang="en-US" sz="5300" dirty="0"/>
            </a:br>
            <a:br>
              <a:rPr lang="en-US" sz="5300" dirty="0"/>
            </a:br>
            <a:br>
              <a:rPr lang="en-US" sz="5300" dirty="0"/>
            </a:br>
            <a:br>
              <a:rPr lang="en-US" sz="5300" dirty="0"/>
            </a:br>
            <a:br>
              <a:rPr lang="en-US" sz="5300" dirty="0"/>
            </a:br>
            <a:br>
              <a:rPr lang="en-US" sz="5300" dirty="0"/>
            </a:br>
            <a:br>
              <a:rPr lang="en-US" sz="5300" dirty="0"/>
            </a:br>
            <a:br>
              <a:rPr lang="en-US" sz="5300" dirty="0"/>
            </a:br>
            <a:br>
              <a:rPr lang="en-US" sz="5300" dirty="0"/>
            </a:br>
            <a:br>
              <a:rPr lang="en-US" sz="5300" dirty="0"/>
            </a:br>
            <a:br>
              <a:rPr lang="en-US" sz="5300" dirty="0"/>
            </a:br>
            <a:br>
              <a:rPr lang="en-US" sz="5300" dirty="0"/>
            </a:br>
            <a:br>
              <a:rPr lang="en-US" sz="5300" dirty="0"/>
            </a:br>
            <a:br>
              <a:rPr lang="en-US" sz="5300" dirty="0"/>
            </a:br>
            <a:br>
              <a:rPr lang="en-US" sz="5300" dirty="0"/>
            </a:br>
            <a:br>
              <a:rPr lang="en-US" sz="5300" dirty="0"/>
            </a:br>
            <a:br>
              <a:rPr lang="en-US" sz="5300" dirty="0"/>
            </a:br>
            <a:br>
              <a:rPr lang="en-US" sz="5300" dirty="0"/>
            </a:br>
            <a:br>
              <a:rPr lang="en-US" sz="5300" dirty="0"/>
            </a:br>
            <a:r>
              <a:rPr lang="en-US" sz="5300" dirty="0"/>
              <a:t>Challenge:</a:t>
            </a:r>
            <a:br>
              <a:rPr lang="en-US" sz="5300" dirty="0"/>
            </a:br>
            <a:br>
              <a:rPr lang="en-US" dirty="0"/>
            </a:br>
            <a:r>
              <a:rPr lang="en-US" sz="4400" dirty="0"/>
              <a:t>Design marketing strategies in order to convert casual riders into annual members</a:t>
            </a:r>
          </a:p>
        </p:txBody>
      </p:sp>
      <p:sp>
        <p:nvSpPr>
          <p:cNvPr id="3" name="Subtitle 2">
            <a:extLst>
              <a:ext uri="{FF2B5EF4-FFF2-40B4-BE49-F238E27FC236}">
                <a16:creationId xmlns:a16="http://schemas.microsoft.com/office/drawing/2014/main" id="{8B615007-14C4-3D74-DB26-7167533DF389}"/>
              </a:ext>
            </a:extLst>
          </p:cNvPr>
          <p:cNvSpPr>
            <a:spLocks noGrp="1"/>
          </p:cNvSpPr>
          <p:nvPr>
            <p:ph type="subTitle" idx="1"/>
          </p:nvPr>
        </p:nvSpPr>
        <p:spPr>
          <a:xfrm>
            <a:off x="1524000" y="3777240"/>
            <a:ext cx="9144000" cy="1655762"/>
          </a:xfrm>
        </p:spPr>
        <p:txBody>
          <a:bodyPr>
            <a:normAutofit/>
          </a:bodyPr>
          <a:lstStyle/>
          <a:p>
            <a:r>
              <a:rPr lang="en-US" sz="3200" dirty="0"/>
              <a:t>Identify the key differences in usage between members and casual riders</a:t>
            </a:r>
          </a:p>
        </p:txBody>
      </p:sp>
    </p:spTree>
    <p:extLst>
      <p:ext uri="{BB962C8B-B14F-4D97-AF65-F5344CB8AC3E}">
        <p14:creationId xmlns:p14="http://schemas.microsoft.com/office/powerpoint/2010/main" val="3785428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Freeform: Shape 8">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10">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31" name="Rectangle 12">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Shape 14">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Arc 1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4" name="Picture 13">
            <a:extLst>
              <a:ext uri="{FF2B5EF4-FFF2-40B4-BE49-F238E27FC236}">
                <a16:creationId xmlns:a16="http://schemas.microsoft.com/office/drawing/2014/main" id="{96297375-E0B8-3660-461F-4254417F631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81102" y="1272741"/>
            <a:ext cx="11629795" cy="4312517"/>
          </a:xfrm>
          <a:prstGeom prst="rect">
            <a:avLst/>
          </a:prstGeom>
        </p:spPr>
      </p:pic>
      <p:graphicFrame>
        <p:nvGraphicFramePr>
          <p:cNvPr id="36" name="Table 35">
            <a:extLst>
              <a:ext uri="{FF2B5EF4-FFF2-40B4-BE49-F238E27FC236}">
                <a16:creationId xmlns:a16="http://schemas.microsoft.com/office/drawing/2014/main" id="{37DAEB5D-8DEE-36C1-CE5B-FDC52A480994}"/>
              </a:ext>
            </a:extLst>
          </p:cNvPr>
          <p:cNvGraphicFramePr>
            <a:graphicFrameLocks noGrp="1"/>
          </p:cNvGraphicFramePr>
          <p:nvPr>
            <p:extLst>
              <p:ext uri="{D42A27DB-BD31-4B8C-83A1-F6EECF244321}">
                <p14:modId xmlns:p14="http://schemas.microsoft.com/office/powerpoint/2010/main" val="3958450861"/>
              </p:ext>
            </p:extLst>
          </p:nvPr>
        </p:nvGraphicFramePr>
        <p:xfrm>
          <a:off x="9585854" y="6018277"/>
          <a:ext cx="2380748" cy="839724"/>
        </p:xfrm>
        <a:graphic>
          <a:graphicData uri="http://schemas.openxmlformats.org/drawingml/2006/table">
            <a:tbl>
              <a:tblPr/>
              <a:tblGrid>
                <a:gridCol w="745645">
                  <a:extLst>
                    <a:ext uri="{9D8B030D-6E8A-4147-A177-3AD203B41FA5}">
                      <a16:colId xmlns:a16="http://schemas.microsoft.com/office/drawing/2014/main" val="3838927761"/>
                    </a:ext>
                  </a:extLst>
                </a:gridCol>
                <a:gridCol w="1635103">
                  <a:extLst>
                    <a:ext uri="{9D8B030D-6E8A-4147-A177-3AD203B41FA5}">
                      <a16:colId xmlns:a16="http://schemas.microsoft.com/office/drawing/2014/main" val="2446135883"/>
                    </a:ext>
                  </a:extLst>
                </a:gridCol>
              </a:tblGrid>
              <a:tr h="278117">
                <a:tc gridSpan="2">
                  <a:txBody>
                    <a:bodyPr/>
                    <a:lstStyle/>
                    <a:p>
                      <a:pPr algn="ctr" fontAlgn="b"/>
                      <a:r>
                        <a:rPr lang="en-US" sz="1200" b="1" i="0" u="none" strike="noStrike" dirty="0">
                          <a:solidFill>
                            <a:srgbClr val="000000"/>
                          </a:solidFill>
                          <a:effectLst/>
                          <a:latin typeface="Calibri" panose="020F0502020204030204" pitchFamily="34" charset="0"/>
                        </a:rPr>
                        <a:t>Mean ride length</a:t>
                      </a:r>
                    </a:p>
                  </a:txBody>
                  <a:tcPr marL="100584" marR="100584" marT="50292" marB="50292" anchor="b">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3078631289"/>
                  </a:ext>
                </a:extLst>
              </a:tr>
              <a:tr h="278117">
                <a:tc>
                  <a:txBody>
                    <a:bodyPr/>
                    <a:lstStyle/>
                    <a:p>
                      <a:pPr algn="l" fontAlgn="b"/>
                      <a:r>
                        <a:rPr lang="en-US" sz="1200" b="0" i="0" u="none" strike="noStrike" dirty="0">
                          <a:solidFill>
                            <a:srgbClr val="000000"/>
                          </a:solidFill>
                          <a:effectLst/>
                          <a:latin typeface="Calibri" panose="020F0502020204030204" pitchFamily="34" charset="0"/>
                        </a:rPr>
                        <a:t>Casual</a:t>
                      </a:r>
                    </a:p>
                    <a:p>
                      <a:pPr algn="l" fontAlgn="b"/>
                      <a:r>
                        <a:rPr lang="en-US" sz="1200" b="0" i="0" u="none" strike="noStrike" dirty="0">
                          <a:solidFill>
                            <a:srgbClr val="000000"/>
                          </a:solidFill>
                          <a:effectLst/>
                          <a:latin typeface="Calibri" panose="020F0502020204030204" pitchFamily="34" charset="0"/>
                        </a:rPr>
                        <a:t>Member</a:t>
                      </a:r>
                    </a:p>
                    <a:p>
                      <a:pPr algn="l" fontAlgn="b"/>
                      <a:endParaRPr lang="en-US" sz="1200" b="0" i="0" u="none" strike="noStrike" dirty="0">
                        <a:solidFill>
                          <a:srgbClr val="000000"/>
                        </a:solidFill>
                        <a:effectLst/>
                        <a:latin typeface="Calibri" panose="020F0502020204030204" pitchFamily="34" charset="0"/>
                      </a:endParaRPr>
                    </a:p>
                  </a:txBody>
                  <a:tcPr marL="5726" marR="5726" marT="762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27 minutes 15.8 seconds</a:t>
                      </a:r>
                    </a:p>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12 minutes 51.8 seconds</a:t>
                      </a:r>
                    </a:p>
                    <a:p>
                      <a:pPr algn="r" fontAlgn="b"/>
                      <a:endParaRPr lang="en-US" sz="1200" b="0" i="0" u="none" strike="noStrike" dirty="0">
                        <a:solidFill>
                          <a:srgbClr val="000000"/>
                        </a:solidFill>
                        <a:effectLst/>
                        <a:latin typeface="Calibri" panose="020F0502020204030204" pitchFamily="34" charset="0"/>
                      </a:endParaRPr>
                    </a:p>
                  </a:txBody>
                  <a:tcPr marL="5726" marR="5726" marT="7620" marB="0" anchor="b">
                    <a:lnL>
                      <a:noFill/>
                    </a:lnL>
                    <a:lnR>
                      <a:noFill/>
                    </a:lnR>
                    <a:lnT>
                      <a:noFill/>
                    </a:lnT>
                    <a:lnB>
                      <a:noFill/>
                    </a:lnB>
                  </a:tcPr>
                </a:tc>
                <a:extLst>
                  <a:ext uri="{0D108BD9-81ED-4DB2-BD59-A6C34878D82A}">
                    <a16:rowId xmlns:a16="http://schemas.microsoft.com/office/drawing/2014/main" val="3649712315"/>
                  </a:ext>
                </a:extLst>
              </a:tr>
            </a:tbl>
          </a:graphicData>
        </a:graphic>
      </p:graphicFrame>
      <p:sp>
        <p:nvSpPr>
          <p:cNvPr id="2" name="Title 1">
            <a:extLst>
              <a:ext uri="{FF2B5EF4-FFF2-40B4-BE49-F238E27FC236}">
                <a16:creationId xmlns:a16="http://schemas.microsoft.com/office/drawing/2014/main" id="{3FB5BB00-138E-CECC-4E7B-9A37515880BE}"/>
              </a:ext>
            </a:extLst>
          </p:cNvPr>
          <p:cNvSpPr>
            <a:spLocks noGrp="1"/>
          </p:cNvSpPr>
          <p:nvPr>
            <p:ph type="title"/>
          </p:nvPr>
        </p:nvSpPr>
        <p:spPr>
          <a:xfrm>
            <a:off x="2322641" y="238999"/>
            <a:ext cx="7743185" cy="1325563"/>
          </a:xfrm>
        </p:spPr>
        <p:txBody>
          <a:bodyPr vert="horz" lIns="91440" tIns="45720" rIns="91440" bIns="45720" rtlCol="0" anchor="ctr">
            <a:normAutofit/>
          </a:bodyPr>
          <a:lstStyle/>
          <a:p>
            <a:r>
              <a:rPr lang="en-US" sz="2400" kern="1200" dirty="0">
                <a:solidFill>
                  <a:schemeClr val="tx1"/>
                </a:solidFill>
                <a:latin typeface="+mj-lt"/>
                <a:ea typeface="+mj-ea"/>
                <a:cs typeface="+mj-cs"/>
              </a:rPr>
              <a:t>Casual riders are riding for longer periods of time,</a:t>
            </a:r>
            <a:br>
              <a:rPr lang="en-US" sz="2400" kern="1200" dirty="0">
                <a:solidFill>
                  <a:schemeClr val="tx1"/>
                </a:solidFill>
                <a:latin typeface="+mj-lt"/>
                <a:ea typeface="+mj-ea"/>
                <a:cs typeface="+mj-cs"/>
              </a:rPr>
            </a:br>
            <a:r>
              <a:rPr lang="en-US" sz="2400" kern="1200" dirty="0">
                <a:solidFill>
                  <a:schemeClr val="tx1"/>
                </a:solidFill>
                <a:latin typeface="+mj-lt"/>
                <a:ea typeface="+mj-ea"/>
                <a:cs typeface="+mj-cs"/>
              </a:rPr>
              <a:t>on average more than double the time of Members.</a:t>
            </a:r>
          </a:p>
        </p:txBody>
      </p:sp>
    </p:spTree>
    <p:extLst>
      <p:ext uri="{BB962C8B-B14F-4D97-AF65-F5344CB8AC3E}">
        <p14:creationId xmlns:p14="http://schemas.microsoft.com/office/powerpoint/2010/main" val="3667622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98BB-72A3-0BEB-12F8-93A8F01D4405}"/>
              </a:ext>
            </a:extLst>
          </p:cNvPr>
          <p:cNvSpPr>
            <a:spLocks noGrp="1"/>
          </p:cNvSpPr>
          <p:nvPr>
            <p:ph type="title"/>
          </p:nvPr>
        </p:nvSpPr>
        <p:spPr>
          <a:xfrm>
            <a:off x="1388918" y="143883"/>
            <a:ext cx="9414164" cy="1113127"/>
          </a:xfrm>
        </p:spPr>
        <p:txBody>
          <a:bodyPr>
            <a:normAutofit/>
          </a:bodyPr>
          <a:lstStyle/>
          <a:p>
            <a:r>
              <a:rPr lang="en-US" sz="2000" b="1" dirty="0">
                <a:latin typeface="+mn-lt"/>
              </a:rPr>
              <a:t>Both Casual and Member riders have significant lows in the Winter Season.</a:t>
            </a:r>
            <a:br>
              <a:rPr lang="en-US" sz="2000" b="1" dirty="0">
                <a:latin typeface="+mn-lt"/>
              </a:rPr>
            </a:br>
            <a:br>
              <a:rPr lang="en-US" sz="2000" b="1" dirty="0">
                <a:latin typeface="+mn-lt"/>
              </a:rPr>
            </a:br>
            <a:r>
              <a:rPr lang="en-US" sz="2000" b="1" dirty="0">
                <a:latin typeface="+mn-lt"/>
              </a:rPr>
              <a:t>Casual Riders have a wider range from Highest use to lowest use.</a:t>
            </a:r>
          </a:p>
        </p:txBody>
      </p:sp>
      <p:pic>
        <p:nvPicPr>
          <p:cNvPr id="5" name="Content Placeholder 4">
            <a:extLst>
              <a:ext uri="{FF2B5EF4-FFF2-40B4-BE49-F238E27FC236}">
                <a16:creationId xmlns:a16="http://schemas.microsoft.com/office/drawing/2014/main" id="{F18A2E0B-CA5A-E112-6BFB-F5A46A78A98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950606" y="1257010"/>
            <a:ext cx="10290789" cy="5019675"/>
          </a:xfrm>
          <a:noFill/>
          <a:effectLst>
            <a:innerShdw blurRad="317500" dist="50800" dir="13500000">
              <a:srgbClr val="5DCEAF">
                <a:alpha val="70000"/>
              </a:srgbClr>
            </a:innerShdw>
          </a:effectLst>
        </p:spPr>
      </p:pic>
    </p:spTree>
    <p:extLst>
      <p:ext uri="{BB962C8B-B14F-4D97-AF65-F5344CB8AC3E}">
        <p14:creationId xmlns:p14="http://schemas.microsoft.com/office/powerpoint/2010/main" val="4167407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Freeform: Shape 49">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Freeform: Shape 51">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54" name="Rectangle 53">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Arc 55">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7153FACC-4ADE-0D6C-F06A-405C005A26F2}"/>
              </a:ext>
            </a:extLst>
          </p:cNvPr>
          <p:cNvSpPr>
            <a:spLocks noGrp="1"/>
          </p:cNvSpPr>
          <p:nvPr>
            <p:ph type="body" sz="half" idx="2"/>
          </p:nvPr>
        </p:nvSpPr>
        <p:spPr>
          <a:xfrm>
            <a:off x="1080122" y="217228"/>
            <a:ext cx="10190019" cy="974263"/>
          </a:xfrm>
        </p:spPr>
        <p:txBody>
          <a:bodyPr vert="horz" lIns="91440" tIns="45720" rIns="91440" bIns="45720" rtlCol="0">
            <a:normAutofit/>
          </a:bodyPr>
          <a:lstStyle/>
          <a:p>
            <a:r>
              <a:rPr lang="en-US" sz="2000" b="1" dirty="0"/>
              <a:t>Member Riders have peaks at 8 A.M. and 5 P.M. correlating with work shifts.</a:t>
            </a:r>
          </a:p>
          <a:p>
            <a:r>
              <a:rPr lang="en-US" sz="2000" b="1" dirty="0"/>
              <a:t>Casual Riders have A gradual increase until Peak rides at 5 P.M.</a:t>
            </a:r>
          </a:p>
        </p:txBody>
      </p:sp>
      <p:pic>
        <p:nvPicPr>
          <p:cNvPr id="22" name="Content Placeholder 4">
            <a:extLst>
              <a:ext uri="{FF2B5EF4-FFF2-40B4-BE49-F238E27FC236}">
                <a16:creationId xmlns:a16="http://schemas.microsoft.com/office/drawing/2014/main" id="{6A544940-AA81-9FC7-3DC3-7814252BFFB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50605" y="1191492"/>
            <a:ext cx="10290789" cy="5075958"/>
          </a:xfrm>
          <a:prstGeom prst="rect">
            <a:avLst/>
          </a:prstGeom>
          <a:noFill/>
          <a:effectLst>
            <a:innerShdw blurRad="317500" dist="50800" dir="13500000">
              <a:srgbClr val="5DCEAF">
                <a:alpha val="70000"/>
              </a:srgbClr>
            </a:innerShdw>
          </a:effectLst>
        </p:spPr>
      </p:pic>
    </p:spTree>
    <p:extLst>
      <p:ext uri="{BB962C8B-B14F-4D97-AF65-F5344CB8AC3E}">
        <p14:creationId xmlns:p14="http://schemas.microsoft.com/office/powerpoint/2010/main" val="1773750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rgbClr val="5DCEAF">
            <a:alpha val="13000"/>
          </a:srgbClr>
        </a:solidFill>
        <a:effectLst/>
      </p:bgPr>
    </p:bg>
    <p:spTree>
      <p:nvGrpSpPr>
        <p:cNvPr id="1" name=""/>
        <p:cNvGrpSpPr/>
        <p:nvPr/>
      </p:nvGrpSpPr>
      <p:grpSpPr>
        <a:xfrm>
          <a:off x="0" y="0"/>
          <a:ext cx="0" cy="0"/>
          <a:chOff x="0" y="0"/>
          <a:chExt cx="0" cy="0"/>
        </a:xfrm>
      </p:grpSpPr>
      <p:pic>
        <p:nvPicPr>
          <p:cNvPr id="5" name="Content Placeholder 4" descr="Chart, bar chart&#10;&#10;Description automatically generated">
            <a:extLst>
              <a:ext uri="{FF2B5EF4-FFF2-40B4-BE49-F238E27FC236}">
                <a16:creationId xmlns:a16="http://schemas.microsoft.com/office/drawing/2014/main" id="{A2167CC9-4D72-C9CD-1DAD-383CD718B1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400" y="1230311"/>
            <a:ext cx="11569195" cy="5019675"/>
          </a:xfrm>
          <a:effectLst>
            <a:innerShdw blurRad="177800" dist="279400" dir="11520000">
              <a:srgbClr val="5DCEAF">
                <a:alpha val="15000"/>
              </a:srgbClr>
            </a:innerShdw>
          </a:effectLst>
        </p:spPr>
      </p:pic>
      <p:sp>
        <p:nvSpPr>
          <p:cNvPr id="2" name="Title 1">
            <a:extLst>
              <a:ext uri="{FF2B5EF4-FFF2-40B4-BE49-F238E27FC236}">
                <a16:creationId xmlns:a16="http://schemas.microsoft.com/office/drawing/2014/main" id="{5EB94130-0C8B-48B4-76E9-0FEEFEB31F4B}"/>
              </a:ext>
            </a:extLst>
          </p:cNvPr>
          <p:cNvSpPr>
            <a:spLocks noGrp="1"/>
          </p:cNvSpPr>
          <p:nvPr>
            <p:ph type="title"/>
          </p:nvPr>
        </p:nvSpPr>
        <p:spPr>
          <a:xfrm>
            <a:off x="1210825" y="190500"/>
            <a:ext cx="9770343" cy="1325563"/>
          </a:xfrm>
        </p:spPr>
        <p:txBody>
          <a:bodyPr>
            <a:noAutofit/>
          </a:bodyPr>
          <a:lstStyle/>
          <a:p>
            <a:r>
              <a:rPr lang="en-US" sz="2000" dirty="0"/>
              <a:t>Casual riders have a wide range of riders per day which peak on Weekends</a:t>
            </a:r>
            <a:br>
              <a:rPr lang="en-US" sz="2000" dirty="0"/>
            </a:br>
            <a:br>
              <a:rPr lang="en-US" sz="2000" dirty="0"/>
            </a:br>
            <a:r>
              <a:rPr lang="en-US" sz="2000" dirty="0"/>
              <a:t>Members are steady throughout the Week with slight dips on Weekends</a:t>
            </a:r>
          </a:p>
        </p:txBody>
      </p:sp>
    </p:spTree>
    <p:extLst>
      <p:ext uri="{BB962C8B-B14F-4D97-AF65-F5344CB8AC3E}">
        <p14:creationId xmlns:p14="http://schemas.microsoft.com/office/powerpoint/2010/main" val="351396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Arc 13">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Arc 17">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A97745AE-B287-667F-5552-86693707F918}"/>
              </a:ext>
            </a:extLst>
          </p:cNvPr>
          <p:cNvSpPr>
            <a:spLocks noGrp="1"/>
          </p:cNvSpPr>
          <p:nvPr>
            <p:ph type="title"/>
          </p:nvPr>
        </p:nvSpPr>
        <p:spPr>
          <a:xfrm>
            <a:off x="7295114" y="1267540"/>
            <a:ext cx="4738126" cy="1054427"/>
          </a:xfrm>
        </p:spPr>
        <p:txBody>
          <a:bodyPr vert="horz" lIns="91440" tIns="45720" rIns="91440" bIns="45720" rtlCol="0" anchor="b">
            <a:normAutofit/>
          </a:bodyPr>
          <a:lstStyle/>
          <a:p>
            <a:pPr algn="ctr"/>
            <a:r>
              <a:rPr lang="en-US" kern="1200" dirty="0">
                <a:solidFill>
                  <a:schemeClr val="tx1"/>
                </a:solidFill>
                <a:latin typeface="+mj-lt"/>
                <a:ea typeface="+mj-ea"/>
                <a:cs typeface="+mj-cs"/>
              </a:rPr>
              <a:t>Differences in Density of start stations</a:t>
            </a:r>
          </a:p>
        </p:txBody>
      </p:sp>
      <p:sp>
        <p:nvSpPr>
          <p:cNvPr id="20" name="Oval 19">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3" name="Picture 2" descr="Map, scatter chart&#10;&#10;Description automatically generated">
            <a:extLst>
              <a:ext uri="{FF2B5EF4-FFF2-40B4-BE49-F238E27FC236}">
                <a16:creationId xmlns:a16="http://schemas.microsoft.com/office/drawing/2014/main" id="{0D06ACB6-9C6C-660A-8C04-F2DBFDD716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596" y="155322"/>
            <a:ext cx="6995922" cy="6547355"/>
          </a:xfrm>
          <a:prstGeom prst="rect">
            <a:avLst/>
          </a:prstGeom>
          <a:effectLst>
            <a:outerShdw blurRad="508000" dist="88900" dir="3240000" sx="102000" sy="102000" algn="ctr" rotWithShape="0">
              <a:srgbClr val="5DCEAF">
                <a:alpha val="57000"/>
              </a:srgbClr>
            </a:outerShdw>
          </a:effectLst>
        </p:spPr>
      </p:pic>
      <p:sp>
        <p:nvSpPr>
          <p:cNvPr id="13" name="Title 3">
            <a:extLst>
              <a:ext uri="{FF2B5EF4-FFF2-40B4-BE49-F238E27FC236}">
                <a16:creationId xmlns:a16="http://schemas.microsoft.com/office/drawing/2014/main" id="{B6BDEA1E-5246-DACC-E20F-2D99B2D9079A}"/>
              </a:ext>
            </a:extLst>
          </p:cNvPr>
          <p:cNvSpPr txBox="1">
            <a:spLocks/>
          </p:cNvSpPr>
          <p:nvPr/>
        </p:nvSpPr>
        <p:spPr>
          <a:xfrm>
            <a:off x="7145518" y="2645587"/>
            <a:ext cx="4896886" cy="2546966"/>
          </a:xfrm>
          <a:prstGeom prst="rect">
            <a:avLst/>
          </a:prstGeom>
        </p:spPr>
        <p:txBody>
          <a:bodyPr vert="horz" lIns="91440" tIns="45720" rIns="91440" bIns="45720" rtlCol="0" anchor="b">
            <a:normAutofit fontScale="92500" lnSpcReduction="1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457200" indent="-457200">
              <a:buFont typeface="Arial" panose="020B0604020202020204" pitchFamily="34" charset="0"/>
              <a:buChar char="•"/>
            </a:pPr>
            <a:r>
              <a:rPr lang="en-US" sz="1600" dirty="0">
                <a:latin typeface="+mn-lt"/>
              </a:rPr>
              <a:t>Casual: More likely to use bikes near lake Michigan and other tourist hotspots with more rides </a:t>
            </a:r>
            <a:r>
              <a:rPr lang="en-US" sz="1600">
                <a:latin typeface="+mn-lt"/>
              </a:rPr>
              <a:t>on weekends </a:t>
            </a:r>
            <a:r>
              <a:rPr lang="en-US" sz="1600" dirty="0">
                <a:latin typeface="+mn-lt"/>
              </a:rPr>
              <a:t>indicating people are using the bike for leisure</a:t>
            </a:r>
          </a:p>
          <a:p>
            <a:pPr marL="457200" indent="-457200">
              <a:buFont typeface="Arial" panose="020B0604020202020204" pitchFamily="34" charset="0"/>
              <a:buChar char="•"/>
            </a:pPr>
            <a:endParaRPr lang="en-US" sz="1600" dirty="0">
              <a:latin typeface="+mn-lt"/>
            </a:endParaRPr>
          </a:p>
          <a:p>
            <a:pPr marL="457200" indent="-457200">
              <a:buFont typeface="Arial" panose="020B0604020202020204" pitchFamily="34" charset="0"/>
              <a:buChar char="•"/>
            </a:pPr>
            <a:endParaRPr lang="en-US" sz="1600" dirty="0">
              <a:latin typeface="+mn-lt"/>
            </a:endParaRPr>
          </a:p>
          <a:p>
            <a:pPr marL="457200" indent="-457200">
              <a:buFont typeface="Arial" panose="020B0604020202020204" pitchFamily="34" charset="0"/>
              <a:buChar char="•"/>
            </a:pPr>
            <a:endParaRPr lang="en-US" sz="1600" dirty="0">
              <a:latin typeface="+mn-lt"/>
            </a:endParaRPr>
          </a:p>
          <a:p>
            <a:pPr marL="457200" indent="-457200">
              <a:buFont typeface="Arial" panose="020B0604020202020204" pitchFamily="34" charset="0"/>
              <a:buChar char="•"/>
            </a:pPr>
            <a:endParaRPr lang="en-US" sz="1600" dirty="0">
              <a:latin typeface="+mn-lt"/>
            </a:endParaRPr>
          </a:p>
          <a:p>
            <a:pPr marL="457200" indent="-457200">
              <a:buFont typeface="Arial" panose="020B0604020202020204" pitchFamily="34" charset="0"/>
              <a:buChar char="•"/>
            </a:pPr>
            <a:endParaRPr lang="en-US" sz="1600" dirty="0">
              <a:latin typeface="+mn-lt"/>
            </a:endParaRPr>
          </a:p>
          <a:p>
            <a:pPr marL="457200" indent="-457200">
              <a:buFont typeface="Arial" panose="020B0604020202020204" pitchFamily="34" charset="0"/>
              <a:buChar char="•"/>
            </a:pPr>
            <a:r>
              <a:rPr lang="en-US" sz="1600" dirty="0">
                <a:latin typeface="+mn-lt"/>
              </a:rPr>
              <a:t>Members: More likely to use in the downtown area and on weekdays, indicating these users are commuters to the city for work.</a:t>
            </a:r>
          </a:p>
        </p:txBody>
      </p:sp>
    </p:spTree>
    <p:extLst>
      <p:ext uri="{BB962C8B-B14F-4D97-AF65-F5344CB8AC3E}">
        <p14:creationId xmlns:p14="http://schemas.microsoft.com/office/powerpoint/2010/main" val="1844230848"/>
      </p:ext>
    </p:extLst>
  </p:cSld>
  <p:clrMapOvr>
    <a:masterClrMapping/>
  </p:clrMapOvr>
</p:sld>
</file>

<file path=ppt/theme/theme1.xml><?xml version="1.0" encoding="utf-8"?>
<a:theme xmlns:a="http://schemas.openxmlformats.org/drawingml/2006/main" name="ShapesVTI">
  <a:themeElements>
    <a:clrScheme name="gradient">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Festival">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emplate/>
  <TotalTime>6718</TotalTime>
  <Words>410</Words>
  <Application>Microsoft Office PowerPoint</Application>
  <PresentationFormat>Widescreen</PresentationFormat>
  <Paragraphs>42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Aharoni</vt:lpstr>
      <vt:lpstr>Arial</vt:lpstr>
      <vt:lpstr>Avenir Next LT Pro</vt:lpstr>
      <vt:lpstr>Calibri</vt:lpstr>
      <vt:lpstr>ShapesVTI</vt:lpstr>
      <vt:lpstr>Cyclistic Case Study </vt:lpstr>
      <vt:lpstr>Hi, I’m  Ermias Molla</vt:lpstr>
      <vt:lpstr>Background</vt:lpstr>
      <vt:lpstr>                                      Challenge:  Design marketing strategies in order to convert casual riders into annual members</vt:lpstr>
      <vt:lpstr>Casual riders are riding for longer periods of time, on average more than double the time of Members.</vt:lpstr>
      <vt:lpstr>Both Casual and Member riders have significant lows in the Winter Season.  Casual Riders have a wider range from Highest use to lowest use.</vt:lpstr>
      <vt:lpstr>PowerPoint Presentation</vt:lpstr>
      <vt:lpstr>Casual riders have a wide range of riders per day which peak on Weekends  Members are steady throughout the Week with slight dips on Weekends</vt:lpstr>
      <vt:lpstr>Differences in Density of start stations</vt:lpstr>
      <vt:lpstr>Trends</vt:lpstr>
      <vt:lpstr>Trends</vt:lpstr>
      <vt:lpstr>Recommendation</vt:lpstr>
      <vt:lpstr>Recommendation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Case Study </dc:title>
  <dc:creator>Ermias Molla</dc:creator>
  <cp:lastModifiedBy>Ermias Molla</cp:lastModifiedBy>
  <cp:revision>1</cp:revision>
  <dcterms:created xsi:type="dcterms:W3CDTF">2022-07-17T22:29:12Z</dcterms:created>
  <dcterms:modified xsi:type="dcterms:W3CDTF">2022-07-22T23:38:49Z</dcterms:modified>
</cp:coreProperties>
</file>