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6" r:id="rId2"/>
    <p:sldId id="258" r:id="rId3"/>
    <p:sldId id="257" r:id="rId4"/>
    <p:sldId id="260" r:id="rId5"/>
    <p:sldId id="263" r:id="rId6"/>
    <p:sldId id="259" r:id="rId7"/>
    <p:sldId id="269" r:id="rId8"/>
    <p:sldId id="261" r:id="rId9"/>
    <p:sldId id="268" r:id="rId10"/>
    <p:sldId id="262"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F4F9"/>
    <a:srgbClr val="12B2EB"/>
    <a:srgbClr val="5DCEAF"/>
    <a:srgbClr val="A72D00"/>
    <a:srgbClr val="A78000"/>
    <a:srgbClr val="5ECCF3"/>
    <a:srgbClr val="EEFF41"/>
    <a:srgbClr val="0097A7"/>
    <a:srgbClr val="F38D5E"/>
    <a:srgbClr val="F3D8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094B36-A951-4B30-AD36-E9EB18B93615}" v="157" dt="2022-07-23T12:59:50.4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mias Molla" userId="aaa09fd5ff7da740" providerId="LiveId" clId="{DA094B36-A951-4B30-AD36-E9EB18B93615}"/>
    <pc:docChg chg="undo redo custSel addSld delSld modSld sldOrd addMainMaster delMainMaster modMainMaster">
      <pc:chgData name="Ermias Molla" userId="aaa09fd5ff7da740" providerId="LiveId" clId="{DA094B36-A951-4B30-AD36-E9EB18B93615}" dt="2022-07-23T13:04:53.490" v="4527" actId="404"/>
      <pc:docMkLst>
        <pc:docMk/>
      </pc:docMkLst>
      <pc:sldChg chg="addSp delSp modSp mod setBg modClrScheme addAnim delDesignElem chgLayout">
        <pc:chgData name="Ermias Molla" userId="aaa09fd5ff7da740" providerId="LiveId" clId="{DA094B36-A951-4B30-AD36-E9EB18B93615}" dt="2022-07-19T16:51:12.619" v="3778" actId="403"/>
        <pc:sldMkLst>
          <pc:docMk/>
          <pc:sldMk cId="384830282" sldId="256"/>
        </pc:sldMkLst>
        <pc:spChg chg="mod">
          <ac:chgData name="Ermias Molla" userId="aaa09fd5ff7da740" providerId="LiveId" clId="{DA094B36-A951-4B30-AD36-E9EB18B93615}" dt="2022-07-19T01:45:30.918" v="457" actId="20577"/>
          <ac:spMkLst>
            <pc:docMk/>
            <pc:sldMk cId="384830282" sldId="256"/>
            <ac:spMk id="2" creationId="{4B8FB751-ADCF-7BD3-671A-6481409B4612}"/>
          </ac:spMkLst>
        </pc:spChg>
        <pc:spChg chg="mod">
          <ac:chgData name="Ermias Molla" userId="aaa09fd5ff7da740" providerId="LiveId" clId="{DA094B36-A951-4B30-AD36-E9EB18B93615}" dt="2022-07-19T16:51:12.619" v="3778" actId="403"/>
          <ac:spMkLst>
            <pc:docMk/>
            <pc:sldMk cId="384830282" sldId="256"/>
            <ac:spMk id="3" creationId="{4AC47511-C302-D33A-815D-45FC58E1119B}"/>
          </ac:spMkLst>
        </pc:spChg>
        <pc:spChg chg="del">
          <ac:chgData name="Ermias Molla" userId="aaa09fd5ff7da740" providerId="LiveId" clId="{DA094B36-A951-4B30-AD36-E9EB18B93615}" dt="2022-07-17T22:31:09.674" v="2" actId="26606"/>
          <ac:spMkLst>
            <pc:docMk/>
            <pc:sldMk cId="384830282" sldId="256"/>
            <ac:spMk id="10" creationId="{C0B27210-D0CA-4654-B3E3-9ABB4F178EA1}"/>
          </ac:spMkLst>
        </pc:spChg>
        <pc:spChg chg="del">
          <ac:chgData name="Ermias Molla" userId="aaa09fd5ff7da740" providerId="LiveId" clId="{DA094B36-A951-4B30-AD36-E9EB18B93615}" dt="2022-07-17T22:31:09.674" v="2" actId="26606"/>
          <ac:spMkLst>
            <pc:docMk/>
            <pc:sldMk cId="384830282" sldId="256"/>
            <ac:spMk id="12" creationId="{1DB7C82F-AB7E-4F0C-B829-FA1B9C415180}"/>
          </ac:spMkLst>
        </pc:spChg>
        <pc:spChg chg="del">
          <ac:chgData name="Ermias Molla" userId="aaa09fd5ff7da740" providerId="LiveId" clId="{DA094B36-A951-4B30-AD36-E9EB18B93615}" dt="2022-07-17T22:31:09.674" v="2" actId="26606"/>
          <ac:spMkLst>
            <pc:docMk/>
            <pc:sldMk cId="384830282" sldId="256"/>
            <ac:spMk id="14" creationId="{70B66945-4967-4040-926D-DCA44313CDAB}"/>
          </ac:spMkLst>
        </pc:spChg>
        <pc:spChg chg="add del">
          <ac:chgData name="Ermias Molla" userId="aaa09fd5ff7da740" providerId="LiveId" clId="{DA094B36-A951-4B30-AD36-E9EB18B93615}" dt="2022-07-17T22:37:47.754" v="72" actId="26606"/>
          <ac:spMkLst>
            <pc:docMk/>
            <pc:sldMk cId="384830282" sldId="256"/>
            <ac:spMk id="19" creationId="{DA9B06D8-F0B8-433D-814C-0A14E9E87025}"/>
          </ac:spMkLst>
        </pc:spChg>
        <pc:spChg chg="add del">
          <ac:chgData name="Ermias Molla" userId="aaa09fd5ff7da740" providerId="LiveId" clId="{DA094B36-A951-4B30-AD36-E9EB18B93615}" dt="2022-07-17T22:37:47.701" v="71" actId="26606"/>
          <ac:spMkLst>
            <pc:docMk/>
            <pc:sldMk cId="384830282" sldId="256"/>
            <ac:spMk id="24" creationId="{4AA13AD3-0A4F-475A-BEBB-DEEFF5C096C3}"/>
          </ac:spMkLst>
        </pc:spChg>
        <pc:spChg chg="add del">
          <ac:chgData name="Ermias Molla" userId="aaa09fd5ff7da740" providerId="LiveId" clId="{DA094B36-A951-4B30-AD36-E9EB18B93615}" dt="2022-07-17T22:37:47.701" v="71" actId="26606"/>
          <ac:spMkLst>
            <pc:docMk/>
            <pc:sldMk cId="384830282" sldId="256"/>
            <ac:spMk id="26" creationId="{D65E0E3C-32F3-480B-9842-7611BBE2EE9F}"/>
          </ac:spMkLst>
        </pc:spChg>
        <pc:spChg chg="add del">
          <ac:chgData name="Ermias Molla" userId="aaa09fd5ff7da740" providerId="LiveId" clId="{DA094B36-A951-4B30-AD36-E9EB18B93615}" dt="2022-07-19T02:13:45.007" v="742"/>
          <ac:spMkLst>
            <pc:docMk/>
            <pc:sldMk cId="384830282" sldId="256"/>
            <ac:spMk id="28" creationId="{9EE6F773-742A-491A-9A00-A2A150DF500A}"/>
          </ac:spMkLst>
        </pc:spChg>
        <pc:spChg chg="add del">
          <ac:chgData name="Ermias Molla" userId="aaa09fd5ff7da740" providerId="LiveId" clId="{DA094B36-A951-4B30-AD36-E9EB18B93615}" dt="2022-07-19T02:13:45.007" v="742"/>
          <ac:spMkLst>
            <pc:docMk/>
            <pc:sldMk cId="384830282" sldId="256"/>
            <ac:spMk id="29" creationId="{3301E07F-4F79-4B58-8698-EF24DC1ECDBF}"/>
          </ac:spMkLst>
        </pc:spChg>
        <pc:spChg chg="add del">
          <ac:chgData name="Ermias Molla" userId="aaa09fd5ff7da740" providerId="LiveId" clId="{DA094B36-A951-4B30-AD36-E9EB18B93615}" dt="2022-07-19T02:13:45.007" v="742"/>
          <ac:spMkLst>
            <pc:docMk/>
            <pc:sldMk cId="384830282" sldId="256"/>
            <ac:spMk id="30" creationId="{E58B2195-5055-402F-A3E7-53FF0E4980C3}"/>
          </ac:spMkLst>
        </pc:spChg>
        <pc:picChg chg="mod">
          <ac:chgData name="Ermias Molla" userId="aaa09fd5ff7da740" providerId="LiveId" clId="{DA094B36-A951-4B30-AD36-E9EB18B93615}" dt="2022-07-17T22:37:53.765" v="73" actId="1076"/>
          <ac:picMkLst>
            <pc:docMk/>
            <pc:sldMk cId="384830282" sldId="256"/>
            <ac:picMk id="5" creationId="{2A4A3841-2B54-5928-FA48-1EFE14C424D9}"/>
          </ac:picMkLst>
        </pc:picChg>
      </pc:sldChg>
      <pc:sldChg chg="addSp delSp modSp new mod ord setBg delDesignElem">
        <pc:chgData name="Ermias Molla" userId="aaa09fd5ff7da740" providerId="LiveId" clId="{DA094B36-A951-4B30-AD36-E9EB18B93615}" dt="2022-07-21T01:09:34.480" v="4340"/>
        <pc:sldMkLst>
          <pc:docMk/>
          <pc:sldMk cId="478812374" sldId="257"/>
        </pc:sldMkLst>
        <pc:spChg chg="mod">
          <ac:chgData name="Ermias Molla" userId="aaa09fd5ff7da740" providerId="LiveId" clId="{DA094B36-A951-4B30-AD36-E9EB18B93615}" dt="2022-07-19T03:05:19.522" v="2603" actId="1076"/>
          <ac:spMkLst>
            <pc:docMk/>
            <pc:sldMk cId="478812374" sldId="257"/>
            <ac:spMk id="2" creationId="{F01CC830-5C59-23EC-0280-22518FEACAE2}"/>
          </ac:spMkLst>
        </pc:spChg>
        <pc:spChg chg="mod">
          <ac:chgData name="Ermias Molla" userId="aaa09fd5ff7da740" providerId="LiveId" clId="{DA094B36-A951-4B30-AD36-E9EB18B93615}" dt="2022-07-21T01:09:34.480" v="4340"/>
          <ac:spMkLst>
            <pc:docMk/>
            <pc:sldMk cId="478812374" sldId="257"/>
            <ac:spMk id="3" creationId="{E4A98955-B0A8-BC72-43AE-5A3BEF2BDDD5}"/>
          </ac:spMkLst>
        </pc:spChg>
        <pc:spChg chg="add del">
          <ac:chgData name="Ermias Molla" userId="aaa09fd5ff7da740" providerId="LiveId" clId="{DA094B36-A951-4B30-AD36-E9EB18B93615}" dt="2022-07-19T02:13:45.007" v="742"/>
          <ac:spMkLst>
            <pc:docMk/>
            <pc:sldMk cId="478812374" sldId="257"/>
            <ac:spMk id="8" creationId="{907EF6B7-1338-4443-8C46-6A318D952DFD}"/>
          </ac:spMkLst>
        </pc:spChg>
        <pc:spChg chg="add del">
          <ac:chgData name="Ermias Molla" userId="aaa09fd5ff7da740" providerId="LiveId" clId="{DA094B36-A951-4B30-AD36-E9EB18B93615}" dt="2022-07-19T02:13:45.007" v="742"/>
          <ac:spMkLst>
            <pc:docMk/>
            <pc:sldMk cId="478812374" sldId="257"/>
            <ac:spMk id="10" creationId="{DAAE4CDD-124C-4DCF-9584-B6033B545DD5}"/>
          </ac:spMkLst>
        </pc:spChg>
        <pc:spChg chg="add del">
          <ac:chgData name="Ermias Molla" userId="aaa09fd5ff7da740" providerId="LiveId" clId="{DA094B36-A951-4B30-AD36-E9EB18B93615}" dt="2022-07-19T02:13:45.007" v="742"/>
          <ac:spMkLst>
            <pc:docMk/>
            <pc:sldMk cId="478812374" sldId="257"/>
            <ac:spMk id="12" creationId="{081E4A58-353D-44AE-B2FC-2A74E2E400F7}"/>
          </ac:spMkLst>
        </pc:spChg>
      </pc:sldChg>
      <pc:sldChg chg="addSp delSp modSp new mod ord setBg modClrScheme delDesignElem chgLayout">
        <pc:chgData name="Ermias Molla" userId="aaa09fd5ff7da740" providerId="LiveId" clId="{DA094B36-A951-4B30-AD36-E9EB18B93615}" dt="2022-07-19T17:56:34.247" v="3786" actId="20577"/>
        <pc:sldMkLst>
          <pc:docMk/>
          <pc:sldMk cId="225365926" sldId="258"/>
        </pc:sldMkLst>
        <pc:spChg chg="del mod">
          <ac:chgData name="Ermias Molla" userId="aaa09fd5ff7da740" providerId="LiveId" clId="{DA094B36-A951-4B30-AD36-E9EB18B93615}" dt="2022-07-17T23:22:35.336" v="104" actId="700"/>
          <ac:spMkLst>
            <pc:docMk/>
            <pc:sldMk cId="225365926" sldId="258"/>
            <ac:spMk id="2" creationId="{07F5B4F8-481B-EE9A-79F1-0B795E0D7282}"/>
          </ac:spMkLst>
        </pc:spChg>
        <pc:spChg chg="add mod ord">
          <ac:chgData name="Ermias Molla" userId="aaa09fd5ff7da740" providerId="LiveId" clId="{DA094B36-A951-4B30-AD36-E9EB18B93615}" dt="2022-07-19T02:58:31.679" v="2539" actId="404"/>
          <ac:spMkLst>
            <pc:docMk/>
            <pc:sldMk cId="225365926" sldId="258"/>
            <ac:spMk id="2" creationId="{2B5A51EE-EA4A-F792-D97C-65B9965A61D8}"/>
          </ac:spMkLst>
        </pc:spChg>
        <pc:spChg chg="add mod ord">
          <ac:chgData name="Ermias Molla" userId="aaa09fd5ff7da740" providerId="LiveId" clId="{DA094B36-A951-4B30-AD36-E9EB18B93615}" dt="2022-07-19T17:56:34.247" v="3786" actId="20577"/>
          <ac:spMkLst>
            <pc:docMk/>
            <pc:sldMk cId="225365926" sldId="258"/>
            <ac:spMk id="3" creationId="{22305EDD-19BF-28C7-C4C3-048954B9D645}"/>
          </ac:spMkLst>
        </pc:spChg>
        <pc:spChg chg="del mod">
          <ac:chgData name="Ermias Molla" userId="aaa09fd5ff7da740" providerId="LiveId" clId="{DA094B36-A951-4B30-AD36-E9EB18B93615}" dt="2022-07-17T23:22:24.737" v="103" actId="26606"/>
          <ac:spMkLst>
            <pc:docMk/>
            <pc:sldMk cId="225365926" sldId="258"/>
            <ac:spMk id="3" creationId="{50776867-5EF7-675B-2925-F33F9CEA2747}"/>
          </ac:spMkLst>
        </pc:spChg>
        <pc:spChg chg="add del mod ord">
          <ac:chgData name="Ermias Molla" userId="aaa09fd5ff7da740" providerId="LiveId" clId="{DA094B36-A951-4B30-AD36-E9EB18B93615}" dt="2022-07-17T23:24:48.246" v="123" actId="700"/>
          <ac:spMkLst>
            <pc:docMk/>
            <pc:sldMk cId="225365926" sldId="258"/>
            <ac:spMk id="4" creationId="{5846085E-66A8-EDF3-C9C5-60EBE3879F56}"/>
          </ac:spMkLst>
        </pc:spChg>
        <pc:spChg chg="add del mod ord">
          <ac:chgData name="Ermias Molla" userId="aaa09fd5ff7da740" providerId="LiveId" clId="{DA094B36-A951-4B30-AD36-E9EB18B93615}" dt="2022-07-17T23:24:48.246" v="123" actId="700"/>
          <ac:spMkLst>
            <pc:docMk/>
            <pc:sldMk cId="225365926" sldId="258"/>
            <ac:spMk id="5" creationId="{575CF523-88CF-0042-6478-17DC0E719BE2}"/>
          </ac:spMkLst>
        </pc:spChg>
        <pc:spChg chg="add del">
          <ac:chgData name="Ermias Molla" userId="aaa09fd5ff7da740" providerId="LiveId" clId="{DA094B36-A951-4B30-AD36-E9EB18B93615}" dt="2022-07-19T02:13:45.007" v="742"/>
          <ac:spMkLst>
            <pc:docMk/>
            <pc:sldMk cId="225365926" sldId="258"/>
            <ac:spMk id="6" creationId="{9AFC454B-A080-4D23-B177-6D5356C6E6EF}"/>
          </ac:spMkLst>
        </pc:spChg>
        <pc:spChg chg="add del">
          <ac:chgData name="Ermias Molla" userId="aaa09fd5ff7da740" providerId="LiveId" clId="{DA094B36-A951-4B30-AD36-E9EB18B93615}" dt="2022-07-17T23:24:48.246" v="123" actId="700"/>
          <ac:spMkLst>
            <pc:docMk/>
            <pc:sldMk cId="225365926" sldId="258"/>
            <ac:spMk id="7" creationId="{389575E1-3389-451A-A5F7-27854C25C599}"/>
          </ac:spMkLst>
        </pc:spChg>
        <pc:spChg chg="add del">
          <ac:chgData name="Ermias Molla" userId="aaa09fd5ff7da740" providerId="LiveId" clId="{DA094B36-A951-4B30-AD36-E9EB18B93615}" dt="2022-07-19T03:05:58.793" v="2605" actId="11529"/>
          <ac:spMkLst>
            <pc:docMk/>
            <pc:sldMk cId="225365926" sldId="258"/>
            <ac:spMk id="8" creationId="{184640AF-6604-7988-71A0-5AF8EB6D9359}"/>
          </ac:spMkLst>
        </pc:spChg>
        <pc:spChg chg="add del">
          <ac:chgData name="Ermias Molla" userId="aaa09fd5ff7da740" providerId="LiveId" clId="{DA094B36-A951-4B30-AD36-E9EB18B93615}" dt="2022-07-17T23:22:08.359" v="98" actId="26606"/>
          <ac:spMkLst>
            <pc:docMk/>
            <pc:sldMk cId="225365926" sldId="258"/>
            <ac:spMk id="8" creationId="{F837543A-6020-4505-A233-C9DB4BF74011}"/>
          </ac:spMkLst>
        </pc:spChg>
        <pc:spChg chg="add del">
          <ac:chgData name="Ermias Molla" userId="aaa09fd5ff7da740" providerId="LiveId" clId="{DA094B36-A951-4B30-AD36-E9EB18B93615}" dt="2022-07-17T23:24:48.246" v="123" actId="700"/>
          <ac:spMkLst>
            <pc:docMk/>
            <pc:sldMk cId="225365926" sldId="258"/>
            <ac:spMk id="9" creationId="{A53CCC5C-D88E-40FB-B30B-23DCDBD01D37}"/>
          </ac:spMkLst>
        </pc:spChg>
        <pc:spChg chg="add del">
          <ac:chgData name="Ermias Molla" userId="aaa09fd5ff7da740" providerId="LiveId" clId="{DA094B36-A951-4B30-AD36-E9EB18B93615}" dt="2022-07-17T23:22:08.359" v="98" actId="26606"/>
          <ac:spMkLst>
            <pc:docMk/>
            <pc:sldMk cId="225365926" sldId="258"/>
            <ac:spMk id="10" creationId="{35B16301-FB18-48BA-A6DD-C37CAF6F9A18}"/>
          </ac:spMkLst>
        </pc:spChg>
        <pc:spChg chg="add mod">
          <ac:chgData name="Ermias Molla" userId="aaa09fd5ff7da740" providerId="LiveId" clId="{DA094B36-A951-4B30-AD36-E9EB18B93615}" dt="2022-07-19T03:08:45.452" v="2872" actId="1076"/>
          <ac:spMkLst>
            <pc:docMk/>
            <pc:sldMk cId="225365926" sldId="258"/>
            <ac:spMk id="10" creationId="{B409BDBC-1EC0-0CE7-40E7-2FFA8F4185F0}"/>
          </ac:spMkLst>
        </pc:spChg>
        <pc:spChg chg="add del">
          <ac:chgData name="Ermias Molla" userId="aaa09fd5ff7da740" providerId="LiveId" clId="{DA094B36-A951-4B30-AD36-E9EB18B93615}" dt="2022-07-17T23:24:48.246" v="123" actId="700"/>
          <ac:spMkLst>
            <pc:docMk/>
            <pc:sldMk cId="225365926" sldId="258"/>
            <ac:spMk id="11" creationId="{081E4A58-353D-44AE-B2FC-2A74E2E400F7}"/>
          </ac:spMkLst>
        </pc:spChg>
        <pc:spChg chg="add del">
          <ac:chgData name="Ermias Molla" userId="aaa09fd5ff7da740" providerId="LiveId" clId="{DA094B36-A951-4B30-AD36-E9EB18B93615}" dt="2022-07-17T23:22:08.359" v="98" actId="26606"/>
          <ac:spMkLst>
            <pc:docMk/>
            <pc:sldMk cId="225365926" sldId="258"/>
            <ac:spMk id="12" creationId="{C3C0D90E-074A-4F52-9B11-B52BEF4BCBE5}"/>
          </ac:spMkLst>
        </pc:spChg>
        <pc:spChg chg="add del">
          <ac:chgData name="Ermias Molla" userId="aaa09fd5ff7da740" providerId="LiveId" clId="{DA094B36-A951-4B30-AD36-E9EB18B93615}" dt="2022-07-19T02:13:45.007" v="742"/>
          <ac:spMkLst>
            <pc:docMk/>
            <pc:sldMk cId="225365926" sldId="258"/>
            <ac:spMk id="13" creationId="{D0522C2C-7B5C-48A7-A969-03941E5D2E76}"/>
          </ac:spMkLst>
        </pc:spChg>
        <pc:spChg chg="add del">
          <ac:chgData name="Ermias Molla" userId="aaa09fd5ff7da740" providerId="LiveId" clId="{DA094B36-A951-4B30-AD36-E9EB18B93615}" dt="2022-07-17T23:22:08.359" v="98" actId="26606"/>
          <ac:spMkLst>
            <pc:docMk/>
            <pc:sldMk cId="225365926" sldId="258"/>
            <ac:spMk id="14" creationId="{CABBD4C1-E6F8-46F6-8152-A8A97490BF4D}"/>
          </ac:spMkLst>
        </pc:spChg>
        <pc:spChg chg="add del">
          <ac:chgData name="Ermias Molla" userId="aaa09fd5ff7da740" providerId="LiveId" clId="{DA094B36-A951-4B30-AD36-E9EB18B93615}" dt="2022-07-19T02:13:45.007" v="742"/>
          <ac:spMkLst>
            <pc:docMk/>
            <pc:sldMk cId="225365926" sldId="258"/>
            <ac:spMk id="15" creationId="{9C682A1A-5B2D-4111-BBD6-620165633E5B}"/>
          </ac:spMkLst>
        </pc:spChg>
        <pc:spChg chg="add del">
          <ac:chgData name="Ermias Molla" userId="aaa09fd5ff7da740" providerId="LiveId" clId="{DA094B36-A951-4B30-AD36-E9EB18B93615}" dt="2022-07-17T23:22:08.359" v="98" actId="26606"/>
          <ac:spMkLst>
            <pc:docMk/>
            <pc:sldMk cId="225365926" sldId="258"/>
            <ac:spMk id="16" creationId="{83BA5EF5-1FE9-4BF9-83BB-269BCDDF6156}"/>
          </ac:spMkLst>
        </pc:spChg>
        <pc:spChg chg="add del">
          <ac:chgData name="Ermias Molla" userId="aaa09fd5ff7da740" providerId="LiveId" clId="{DA094B36-A951-4B30-AD36-E9EB18B93615}" dt="2022-07-19T02:13:45.007" v="742"/>
          <ac:spMkLst>
            <pc:docMk/>
            <pc:sldMk cId="225365926" sldId="258"/>
            <ac:spMk id="17" creationId="{D6EE29F2-D77F-4BD0-A20B-334D316A1C9D}"/>
          </ac:spMkLst>
        </pc:spChg>
        <pc:spChg chg="add del">
          <ac:chgData name="Ermias Molla" userId="aaa09fd5ff7da740" providerId="LiveId" clId="{DA094B36-A951-4B30-AD36-E9EB18B93615}" dt="2022-07-19T02:13:45.007" v="742"/>
          <ac:spMkLst>
            <pc:docMk/>
            <pc:sldMk cId="225365926" sldId="258"/>
            <ac:spMk id="19" creationId="{22D09ED2-868F-42C6-866E-F92E0CEF314F}"/>
          </ac:spMkLst>
        </pc:spChg>
        <pc:spChg chg="add del">
          <ac:chgData name="Ermias Molla" userId="aaa09fd5ff7da740" providerId="LiveId" clId="{DA094B36-A951-4B30-AD36-E9EB18B93615}" dt="2022-07-17T23:22:08.359" v="98" actId="26606"/>
          <ac:spMkLst>
            <pc:docMk/>
            <pc:sldMk cId="225365926" sldId="258"/>
            <ac:spMk id="20" creationId="{88853921-7BC9-4BDE-ACAB-133C683C82D6}"/>
          </ac:spMkLst>
        </pc:spChg>
        <pc:spChg chg="add del">
          <ac:chgData name="Ermias Molla" userId="aaa09fd5ff7da740" providerId="LiveId" clId="{DA094B36-A951-4B30-AD36-E9EB18B93615}" dt="2022-07-17T23:22:08.359" v="98" actId="26606"/>
          <ac:spMkLst>
            <pc:docMk/>
            <pc:sldMk cId="225365926" sldId="258"/>
            <ac:spMk id="22" creationId="{09192968-3AE7-4470-A61C-97294BB92731}"/>
          </ac:spMkLst>
        </pc:spChg>
        <pc:spChg chg="add del">
          <ac:chgData name="Ermias Molla" userId="aaa09fd5ff7da740" providerId="LiveId" clId="{DA094B36-A951-4B30-AD36-E9EB18B93615}" dt="2022-07-17T23:22:08.359" v="98" actId="26606"/>
          <ac:spMkLst>
            <pc:docMk/>
            <pc:sldMk cId="225365926" sldId="258"/>
            <ac:spMk id="24" creationId="{3AB72E55-43E4-4356-BFE8-E2102CB0B505}"/>
          </ac:spMkLst>
        </pc:spChg>
        <pc:spChg chg="add del">
          <ac:chgData name="Ermias Molla" userId="aaa09fd5ff7da740" providerId="LiveId" clId="{DA094B36-A951-4B30-AD36-E9EB18B93615}" dt="2022-07-17T23:22:13.641" v="100" actId="26606"/>
          <ac:spMkLst>
            <pc:docMk/>
            <pc:sldMk cId="225365926" sldId="258"/>
            <ac:spMk id="26" creationId="{907EF6B7-1338-4443-8C46-6A318D952DFD}"/>
          </ac:spMkLst>
        </pc:spChg>
        <pc:spChg chg="add del">
          <ac:chgData name="Ermias Molla" userId="aaa09fd5ff7da740" providerId="LiveId" clId="{DA094B36-A951-4B30-AD36-E9EB18B93615}" dt="2022-07-17T23:22:13.641" v="100" actId="26606"/>
          <ac:spMkLst>
            <pc:docMk/>
            <pc:sldMk cId="225365926" sldId="258"/>
            <ac:spMk id="27" creationId="{DAAE4CDD-124C-4DCF-9584-B6033B545DD5}"/>
          </ac:spMkLst>
        </pc:spChg>
        <pc:spChg chg="add del">
          <ac:chgData name="Ermias Molla" userId="aaa09fd5ff7da740" providerId="LiveId" clId="{DA094B36-A951-4B30-AD36-E9EB18B93615}" dt="2022-07-17T23:22:13.641" v="100" actId="26606"/>
          <ac:spMkLst>
            <pc:docMk/>
            <pc:sldMk cId="225365926" sldId="258"/>
            <ac:spMk id="28" creationId="{081E4A58-353D-44AE-B2FC-2A74E2E400F7}"/>
          </ac:spMkLst>
        </pc:spChg>
        <pc:spChg chg="add del">
          <ac:chgData name="Ermias Molla" userId="aaa09fd5ff7da740" providerId="LiveId" clId="{DA094B36-A951-4B30-AD36-E9EB18B93615}" dt="2022-07-17T23:22:24.716" v="102" actId="26606"/>
          <ac:spMkLst>
            <pc:docMk/>
            <pc:sldMk cId="225365926" sldId="258"/>
            <ac:spMk id="30" creationId="{1BB867FF-FC45-48F7-8104-F89BE54909F1}"/>
          </ac:spMkLst>
        </pc:spChg>
        <pc:spChg chg="add del">
          <ac:chgData name="Ermias Molla" userId="aaa09fd5ff7da740" providerId="LiveId" clId="{DA094B36-A951-4B30-AD36-E9EB18B93615}" dt="2022-07-17T23:22:24.716" v="102" actId="26606"/>
          <ac:spMkLst>
            <pc:docMk/>
            <pc:sldMk cId="225365926" sldId="258"/>
            <ac:spMk id="31" creationId="{8BB56887-D0D5-4F0C-9E19-7247EB83C8B7}"/>
          </ac:spMkLst>
        </pc:spChg>
        <pc:spChg chg="add del">
          <ac:chgData name="Ermias Molla" userId="aaa09fd5ff7da740" providerId="LiveId" clId="{DA094B36-A951-4B30-AD36-E9EB18B93615}" dt="2022-07-17T23:22:24.716" v="102" actId="26606"/>
          <ac:spMkLst>
            <pc:docMk/>
            <pc:sldMk cId="225365926" sldId="258"/>
            <ac:spMk id="32" creationId="{081E4A58-353D-44AE-B2FC-2A74E2E400F7}"/>
          </ac:spMkLst>
        </pc:spChg>
        <pc:spChg chg="add del">
          <ac:chgData name="Ermias Molla" userId="aaa09fd5ff7da740" providerId="LiveId" clId="{DA094B36-A951-4B30-AD36-E9EB18B93615}" dt="2022-07-17T23:22:35.336" v="104" actId="700"/>
          <ac:spMkLst>
            <pc:docMk/>
            <pc:sldMk cId="225365926" sldId="258"/>
            <ac:spMk id="34" creationId="{8A7BA06D-B3FF-4E91-8639-B4569AE3AA23}"/>
          </ac:spMkLst>
        </pc:spChg>
        <pc:spChg chg="add del">
          <ac:chgData name="Ermias Molla" userId="aaa09fd5ff7da740" providerId="LiveId" clId="{DA094B36-A951-4B30-AD36-E9EB18B93615}" dt="2022-07-17T23:22:35.336" v="104" actId="700"/>
          <ac:spMkLst>
            <pc:docMk/>
            <pc:sldMk cId="225365926" sldId="258"/>
            <ac:spMk id="35" creationId="{2B30C86D-5A07-48BC-9C9D-6F9A2DB1E9E1}"/>
          </ac:spMkLst>
        </pc:spChg>
        <pc:spChg chg="add del">
          <ac:chgData name="Ermias Molla" userId="aaa09fd5ff7da740" providerId="LiveId" clId="{DA094B36-A951-4B30-AD36-E9EB18B93615}" dt="2022-07-17T23:22:35.336" v="104" actId="700"/>
          <ac:spMkLst>
            <pc:docMk/>
            <pc:sldMk cId="225365926" sldId="258"/>
            <ac:spMk id="36" creationId="{D278ADA9-6383-4BDD-80D2-8899A402687B}"/>
          </ac:spMkLst>
        </pc:spChg>
        <pc:spChg chg="add del">
          <ac:chgData name="Ermias Molla" userId="aaa09fd5ff7da740" providerId="LiveId" clId="{DA094B36-A951-4B30-AD36-E9EB18B93615}" dt="2022-07-17T23:22:35.336" v="104" actId="700"/>
          <ac:spMkLst>
            <pc:docMk/>
            <pc:sldMk cId="225365926" sldId="258"/>
            <ac:spMk id="37" creationId="{484B7147-B0F6-40ED-B5A2-FF72BC8198B6}"/>
          </ac:spMkLst>
        </pc:spChg>
        <pc:spChg chg="add del">
          <ac:chgData name="Ermias Molla" userId="aaa09fd5ff7da740" providerId="LiveId" clId="{DA094B36-A951-4B30-AD36-E9EB18B93615}" dt="2022-07-17T23:22:35.336" v="104" actId="700"/>
          <ac:spMkLst>
            <pc:docMk/>
            <pc:sldMk cId="225365926" sldId="258"/>
            <ac:spMk id="38" creationId="{B36D2DE0-0628-4A9A-A59D-7BA8B5EB3022}"/>
          </ac:spMkLst>
        </pc:spChg>
        <pc:spChg chg="add del">
          <ac:chgData name="Ermias Molla" userId="aaa09fd5ff7da740" providerId="LiveId" clId="{DA094B36-A951-4B30-AD36-E9EB18B93615}" dt="2022-07-17T23:22:35.336" v="104" actId="700"/>
          <ac:spMkLst>
            <pc:docMk/>
            <pc:sldMk cId="225365926" sldId="258"/>
            <ac:spMk id="39" creationId="{48E405C9-94BE-41DA-928C-DEC9A8550E9F}"/>
          </ac:spMkLst>
        </pc:spChg>
        <pc:spChg chg="add del">
          <ac:chgData name="Ermias Molla" userId="aaa09fd5ff7da740" providerId="LiveId" clId="{DA094B36-A951-4B30-AD36-E9EB18B93615}" dt="2022-07-17T23:22:35.336" v="104" actId="700"/>
          <ac:spMkLst>
            <pc:docMk/>
            <pc:sldMk cId="225365926" sldId="258"/>
            <ac:spMk id="40" creationId="{D2091A72-D5BB-42AC-8FD3-F7747D90861E}"/>
          </ac:spMkLst>
        </pc:spChg>
        <pc:spChg chg="add del">
          <ac:chgData name="Ermias Molla" userId="aaa09fd5ff7da740" providerId="LiveId" clId="{DA094B36-A951-4B30-AD36-E9EB18B93615}" dt="2022-07-17T23:22:35.336" v="104" actId="700"/>
          <ac:spMkLst>
            <pc:docMk/>
            <pc:sldMk cId="225365926" sldId="258"/>
            <ac:spMk id="41" creationId="{6ED12BFC-A737-46AF-8411-481112D54B0C}"/>
          </ac:spMkLst>
        </pc:spChg>
        <pc:cxnChg chg="add del">
          <ac:chgData name="Ermias Molla" userId="aaa09fd5ff7da740" providerId="LiveId" clId="{DA094B36-A951-4B30-AD36-E9EB18B93615}" dt="2022-07-17T23:22:08.359" v="98" actId="26606"/>
          <ac:cxnSpMkLst>
            <pc:docMk/>
            <pc:sldMk cId="225365926" sldId="258"/>
            <ac:cxnSpMk id="18" creationId="{4B3BCACB-5880-460B-9606-8C433A9AF99D}"/>
          </ac:cxnSpMkLst>
        </pc:cxnChg>
      </pc:sldChg>
      <pc:sldChg chg="new del">
        <pc:chgData name="Ermias Molla" userId="aaa09fd5ff7da740" providerId="LiveId" clId="{DA094B36-A951-4B30-AD36-E9EB18B93615}" dt="2022-07-17T23:21:36.793" v="93" actId="680"/>
        <pc:sldMkLst>
          <pc:docMk/>
          <pc:sldMk cId="3203099546" sldId="259"/>
        </pc:sldMkLst>
      </pc:sldChg>
      <pc:sldChg chg="addSp delSp modSp new mod ord setBg delDesignElem">
        <pc:chgData name="Ermias Molla" userId="aaa09fd5ff7da740" providerId="LiveId" clId="{DA094B36-A951-4B30-AD36-E9EB18B93615}" dt="2022-07-20T03:24:19.756" v="4161" actId="20577"/>
        <pc:sldMkLst>
          <pc:docMk/>
          <pc:sldMk cId="4167407582" sldId="259"/>
        </pc:sldMkLst>
        <pc:spChg chg="mod ord">
          <ac:chgData name="Ermias Molla" userId="aaa09fd5ff7da740" providerId="LiveId" clId="{DA094B36-A951-4B30-AD36-E9EB18B93615}" dt="2022-07-20T03:24:19.756" v="4161" actId="20577"/>
          <ac:spMkLst>
            <pc:docMk/>
            <pc:sldMk cId="4167407582" sldId="259"/>
            <ac:spMk id="2" creationId="{A74498BB-72A3-0BEB-12F8-93A8F01D4405}"/>
          </ac:spMkLst>
        </pc:spChg>
        <pc:spChg chg="del">
          <ac:chgData name="Ermias Molla" userId="aaa09fd5ff7da740" providerId="LiveId" clId="{DA094B36-A951-4B30-AD36-E9EB18B93615}" dt="2022-07-18T22:08:09.705" v="394"/>
          <ac:spMkLst>
            <pc:docMk/>
            <pc:sldMk cId="4167407582" sldId="259"/>
            <ac:spMk id="3" creationId="{EB5ED525-9C8D-36D5-20C7-885DB8BB6983}"/>
          </ac:spMkLst>
        </pc:spChg>
        <pc:spChg chg="add del mod">
          <ac:chgData name="Ermias Molla" userId="aaa09fd5ff7da740" providerId="LiveId" clId="{DA094B36-A951-4B30-AD36-E9EB18B93615}" dt="2022-07-20T03:22:48.971" v="4077" actId="478"/>
          <ac:spMkLst>
            <pc:docMk/>
            <pc:sldMk cId="4167407582" sldId="259"/>
            <ac:spMk id="6" creationId="{F4DC6DFB-0A95-C53D-70F4-E96609C7AFEC}"/>
          </ac:spMkLst>
        </pc:spChg>
        <pc:spChg chg="add del">
          <ac:chgData name="Ermias Molla" userId="aaa09fd5ff7da740" providerId="LiveId" clId="{DA094B36-A951-4B30-AD36-E9EB18B93615}" dt="2022-07-19T02:13:45.660" v="744" actId="26606"/>
          <ac:spMkLst>
            <pc:docMk/>
            <pc:sldMk cId="4167407582" sldId="259"/>
            <ac:spMk id="7" creationId="{032D8B87-88DA-4E9C-B676-B10D70EA5963}"/>
          </ac:spMkLst>
        </pc:spChg>
        <pc:spChg chg="add del mod">
          <ac:chgData name="Ermias Molla" userId="aaa09fd5ff7da740" providerId="LiveId" clId="{DA094B36-A951-4B30-AD36-E9EB18B93615}" dt="2022-07-19T02:13:45.660" v="744" actId="26606"/>
          <ac:spMkLst>
            <pc:docMk/>
            <pc:sldMk cId="4167407582" sldId="259"/>
            <ac:spMk id="8" creationId="{95C4374F-5279-BB47-DB07-4E2D52CCD05A}"/>
          </ac:spMkLst>
        </pc:spChg>
        <pc:spChg chg="add del">
          <ac:chgData name="Ermias Molla" userId="aaa09fd5ff7da740" providerId="LiveId" clId="{DA094B36-A951-4B30-AD36-E9EB18B93615}" dt="2022-07-18T22:08:42.083" v="399" actId="26606"/>
          <ac:spMkLst>
            <pc:docMk/>
            <pc:sldMk cId="4167407582" sldId="259"/>
            <ac:spMk id="9" creationId="{6EE25AE6-6A83-FBC8-EAA7-830315DBC9E7}"/>
          </ac:spMkLst>
        </pc:spChg>
        <pc:spChg chg="add del">
          <ac:chgData name="Ermias Molla" userId="aaa09fd5ff7da740" providerId="LiveId" clId="{DA094B36-A951-4B30-AD36-E9EB18B93615}" dt="2022-07-19T02:13:45.660" v="744" actId="26606"/>
          <ac:spMkLst>
            <pc:docMk/>
            <pc:sldMk cId="4167407582" sldId="259"/>
            <ac:spMk id="10" creationId="{081E4A58-353D-44AE-B2FC-2A74E2E400F7}"/>
          </ac:spMkLst>
        </pc:spChg>
        <pc:spChg chg="add del">
          <ac:chgData name="Ermias Molla" userId="aaa09fd5ff7da740" providerId="LiveId" clId="{DA094B36-A951-4B30-AD36-E9EB18B93615}" dt="2022-07-18T22:08:42.083" v="399" actId="26606"/>
          <ac:spMkLst>
            <pc:docMk/>
            <pc:sldMk cId="4167407582" sldId="259"/>
            <ac:spMk id="12" creationId="{032D8B87-88DA-4E9C-B676-B10D70EA5963}"/>
          </ac:spMkLst>
        </pc:spChg>
        <pc:spChg chg="add del">
          <ac:chgData name="Ermias Molla" userId="aaa09fd5ff7da740" providerId="LiveId" clId="{DA094B36-A951-4B30-AD36-E9EB18B93615}" dt="2022-07-18T22:08:42.083" v="399" actId="26606"/>
          <ac:spMkLst>
            <pc:docMk/>
            <pc:sldMk cId="4167407582" sldId="259"/>
            <ac:spMk id="14" creationId="{081E4A58-353D-44AE-B2FC-2A74E2E400F7}"/>
          </ac:spMkLst>
        </pc:spChg>
        <pc:spChg chg="add del">
          <ac:chgData name="Ermias Molla" userId="aaa09fd5ff7da740" providerId="LiveId" clId="{DA094B36-A951-4B30-AD36-E9EB18B93615}" dt="2022-07-19T02:13:29.702" v="726" actId="26606"/>
          <ac:spMkLst>
            <pc:docMk/>
            <pc:sldMk cId="4167407582" sldId="259"/>
            <ac:spMk id="15" creationId="{8A7BA06D-B3FF-4E91-8639-B4569AE3AA23}"/>
          </ac:spMkLst>
        </pc:spChg>
        <pc:spChg chg="add del">
          <ac:chgData name="Ermias Molla" userId="aaa09fd5ff7da740" providerId="LiveId" clId="{DA094B36-A951-4B30-AD36-E9EB18B93615}" dt="2022-07-19T02:13:29.702" v="726" actId="26606"/>
          <ac:spMkLst>
            <pc:docMk/>
            <pc:sldMk cId="4167407582" sldId="259"/>
            <ac:spMk id="17" creationId="{2B30C86D-5A07-48BC-9C9D-6F9A2DB1E9E1}"/>
          </ac:spMkLst>
        </pc:spChg>
        <pc:spChg chg="add del">
          <ac:chgData name="Ermias Molla" userId="aaa09fd5ff7da740" providerId="LiveId" clId="{DA094B36-A951-4B30-AD36-E9EB18B93615}" dt="2022-07-19T02:13:29.702" v="726" actId="26606"/>
          <ac:spMkLst>
            <pc:docMk/>
            <pc:sldMk cId="4167407582" sldId="259"/>
            <ac:spMk id="19" creationId="{D4906370-1564-49FA-A802-58546B3922DC}"/>
          </ac:spMkLst>
        </pc:spChg>
        <pc:spChg chg="add del">
          <ac:chgData name="Ermias Molla" userId="aaa09fd5ff7da740" providerId="LiveId" clId="{DA094B36-A951-4B30-AD36-E9EB18B93615}" dt="2022-07-19T02:13:29.702" v="726" actId="26606"/>
          <ac:spMkLst>
            <pc:docMk/>
            <pc:sldMk cId="4167407582" sldId="259"/>
            <ac:spMk id="21" creationId="{EF640709-BDFD-453B-B75D-6212E7A870BA}"/>
          </ac:spMkLst>
        </pc:spChg>
        <pc:spChg chg="add del">
          <ac:chgData name="Ermias Molla" userId="aaa09fd5ff7da740" providerId="LiveId" clId="{DA094B36-A951-4B30-AD36-E9EB18B93615}" dt="2022-07-19T02:13:29.702" v="726" actId="26606"/>
          <ac:spMkLst>
            <pc:docMk/>
            <pc:sldMk cId="4167407582" sldId="259"/>
            <ac:spMk id="23" creationId="{B4019478-3FDC-438C-8848-1D7DA864AFC4}"/>
          </ac:spMkLst>
        </pc:spChg>
        <pc:spChg chg="add del">
          <ac:chgData name="Ermias Molla" userId="aaa09fd5ff7da740" providerId="LiveId" clId="{DA094B36-A951-4B30-AD36-E9EB18B93615}" dt="2022-07-19T02:13:29.702" v="726" actId="26606"/>
          <ac:spMkLst>
            <pc:docMk/>
            <pc:sldMk cId="4167407582" sldId="259"/>
            <ac:spMk id="25" creationId="{FE406479-1D57-4209-B128-3C81746247C6}"/>
          </ac:spMkLst>
        </pc:spChg>
        <pc:picChg chg="add del mod">
          <ac:chgData name="Ermias Molla" userId="aaa09fd5ff7da740" providerId="LiveId" clId="{DA094B36-A951-4B30-AD36-E9EB18B93615}" dt="2022-07-19T05:35:33.335" v="3647" actId="1036"/>
          <ac:picMkLst>
            <pc:docMk/>
            <pc:sldMk cId="4167407582" sldId="259"/>
            <ac:picMk id="5" creationId="{F18A2E0B-CA5A-E112-6BFB-F5A46A78A98A}"/>
          </ac:picMkLst>
        </pc:picChg>
      </pc:sldChg>
      <pc:sldChg chg="modSp new mod ord setBg">
        <pc:chgData name="Ermias Molla" userId="aaa09fd5ff7da740" providerId="LiveId" clId="{DA094B36-A951-4B30-AD36-E9EB18B93615}" dt="2022-07-23T13:04:53.490" v="4527" actId="404"/>
        <pc:sldMkLst>
          <pc:docMk/>
          <pc:sldMk cId="3785428161" sldId="260"/>
        </pc:sldMkLst>
        <pc:spChg chg="mod">
          <ac:chgData name="Ermias Molla" userId="aaa09fd5ff7da740" providerId="LiveId" clId="{DA094B36-A951-4B30-AD36-E9EB18B93615}" dt="2022-07-23T13:04:43.193" v="4525" actId="404"/>
          <ac:spMkLst>
            <pc:docMk/>
            <pc:sldMk cId="3785428161" sldId="260"/>
            <ac:spMk id="2" creationId="{B3C8BC12-840E-99E8-A7DA-405CD431DC25}"/>
          </ac:spMkLst>
        </pc:spChg>
        <pc:spChg chg="mod">
          <ac:chgData name="Ermias Molla" userId="aaa09fd5ff7da740" providerId="LiveId" clId="{DA094B36-A951-4B30-AD36-E9EB18B93615}" dt="2022-07-23T13:04:53.490" v="4527" actId="404"/>
          <ac:spMkLst>
            <pc:docMk/>
            <pc:sldMk cId="3785428161" sldId="260"/>
            <ac:spMk id="3" creationId="{8B615007-14C4-3D74-DB26-7167533DF389}"/>
          </ac:spMkLst>
        </pc:spChg>
      </pc:sldChg>
      <pc:sldChg chg="addSp delSp modSp new mod setBg">
        <pc:chgData name="Ermias Molla" userId="aaa09fd5ff7da740" providerId="LiveId" clId="{DA094B36-A951-4B30-AD36-E9EB18B93615}" dt="2022-07-19T05:39:11.535" v="3685" actId="20577"/>
        <pc:sldMkLst>
          <pc:docMk/>
          <pc:sldMk cId="351396354" sldId="261"/>
        </pc:sldMkLst>
        <pc:spChg chg="mod">
          <ac:chgData name="Ermias Molla" userId="aaa09fd5ff7da740" providerId="LiveId" clId="{DA094B36-A951-4B30-AD36-E9EB18B93615}" dt="2022-07-19T05:39:11.535" v="3685" actId="20577"/>
          <ac:spMkLst>
            <pc:docMk/>
            <pc:sldMk cId="351396354" sldId="261"/>
            <ac:spMk id="2" creationId="{5EB94130-0C8B-48B4-76E9-0FEEFEB31F4B}"/>
          </ac:spMkLst>
        </pc:spChg>
        <pc:spChg chg="del">
          <ac:chgData name="Ermias Molla" userId="aaa09fd5ff7da740" providerId="LiveId" clId="{DA094B36-A951-4B30-AD36-E9EB18B93615}" dt="2022-07-18T22:07:49.147" v="388"/>
          <ac:spMkLst>
            <pc:docMk/>
            <pc:sldMk cId="351396354" sldId="261"/>
            <ac:spMk id="3" creationId="{C1BFEC58-3D8C-0F5B-4BB9-8CC0B06DEC06}"/>
          </ac:spMkLst>
        </pc:spChg>
        <pc:picChg chg="add mod ord">
          <ac:chgData name="Ermias Molla" userId="aaa09fd5ff7da740" providerId="LiveId" clId="{DA094B36-A951-4B30-AD36-E9EB18B93615}" dt="2022-07-19T05:36:56.632" v="3663" actId="1076"/>
          <ac:picMkLst>
            <pc:docMk/>
            <pc:sldMk cId="351396354" sldId="261"/>
            <ac:picMk id="5" creationId="{A2167CC9-4D72-C9CD-1DAD-383CD718B1BF}"/>
          </ac:picMkLst>
        </pc:picChg>
        <pc:picChg chg="add del mod">
          <ac:chgData name="Ermias Molla" userId="aaa09fd5ff7da740" providerId="LiveId" clId="{DA094B36-A951-4B30-AD36-E9EB18B93615}" dt="2022-07-19T05:37:00.461" v="3664" actId="478"/>
          <ac:picMkLst>
            <pc:docMk/>
            <pc:sldMk cId="351396354" sldId="261"/>
            <ac:picMk id="6" creationId="{805C9595-1B3C-FE28-FD74-4E736877539E}"/>
          </ac:picMkLst>
        </pc:picChg>
      </pc:sldChg>
      <pc:sldChg chg="addSp delSp modSp new mod setBg modClrScheme delDesignElem chgLayout">
        <pc:chgData name="Ermias Molla" userId="aaa09fd5ff7da740" providerId="LiveId" clId="{DA094B36-A951-4B30-AD36-E9EB18B93615}" dt="2022-07-23T12:59:44.611" v="4503" actId="1036"/>
        <pc:sldMkLst>
          <pc:docMk/>
          <pc:sldMk cId="150425569" sldId="262"/>
        </pc:sldMkLst>
        <pc:spChg chg="del mod ord">
          <ac:chgData name="Ermias Molla" userId="aaa09fd5ff7da740" providerId="LiveId" clId="{DA094B36-A951-4B30-AD36-E9EB18B93615}" dt="2022-07-17T23:35:37.257" v="253" actId="700"/>
          <ac:spMkLst>
            <pc:docMk/>
            <pc:sldMk cId="150425569" sldId="262"/>
            <ac:spMk id="2" creationId="{01C0C1AE-9BC0-6B98-A848-2849F2663337}"/>
          </ac:spMkLst>
        </pc:spChg>
        <pc:spChg chg="add del mod">
          <ac:chgData name="Ermias Molla" userId="aaa09fd5ff7da740" providerId="LiveId" clId="{DA094B36-A951-4B30-AD36-E9EB18B93615}" dt="2022-07-23T12:46:58.878" v="4449" actId="478"/>
          <ac:spMkLst>
            <pc:docMk/>
            <pc:sldMk cId="150425569" sldId="262"/>
            <ac:spMk id="3" creationId="{40F9EDDF-1BBC-07C0-88EB-0B0E44EF5AAE}"/>
          </ac:spMkLst>
        </pc:spChg>
        <pc:spChg chg="del mod ord">
          <ac:chgData name="Ermias Molla" userId="aaa09fd5ff7da740" providerId="LiveId" clId="{DA094B36-A951-4B30-AD36-E9EB18B93615}" dt="2022-07-17T23:35:37.257" v="253" actId="700"/>
          <ac:spMkLst>
            <pc:docMk/>
            <pc:sldMk cId="150425569" sldId="262"/>
            <ac:spMk id="3" creationId="{A99A9B3F-7E1D-0F9E-AE83-0D31EC7D7829}"/>
          </ac:spMkLst>
        </pc:spChg>
        <pc:spChg chg="add del mod ord">
          <ac:chgData name="Ermias Molla" userId="aaa09fd5ff7da740" providerId="LiveId" clId="{DA094B36-A951-4B30-AD36-E9EB18B93615}" dt="2022-07-23T12:46:49.552" v="4442" actId="478"/>
          <ac:spMkLst>
            <pc:docMk/>
            <pc:sldMk cId="150425569" sldId="262"/>
            <ac:spMk id="4" creationId="{A97745AE-B287-667F-5552-86693707F918}"/>
          </ac:spMkLst>
        </pc:spChg>
        <pc:spChg chg="add del mod ord">
          <ac:chgData name="Ermias Molla" userId="aaa09fd5ff7da740" providerId="LiveId" clId="{DA094B36-A951-4B30-AD36-E9EB18B93615}" dt="2022-07-17T23:36:28.614" v="275" actId="26606"/>
          <ac:spMkLst>
            <pc:docMk/>
            <pc:sldMk cId="150425569" sldId="262"/>
            <ac:spMk id="5" creationId="{D7F56C61-B675-D146-D842-2E55273C366B}"/>
          </ac:spMkLst>
        </pc:spChg>
        <pc:spChg chg="add del mod ord">
          <ac:chgData name="Ermias Molla" userId="aaa09fd5ff7da740" providerId="LiveId" clId="{DA094B36-A951-4B30-AD36-E9EB18B93615}" dt="2022-07-17T23:36:28.614" v="275" actId="26606"/>
          <ac:spMkLst>
            <pc:docMk/>
            <pc:sldMk cId="150425569" sldId="262"/>
            <ac:spMk id="6" creationId="{F159AA8F-0D46-F274-2ECA-5712B9424DAC}"/>
          </ac:spMkLst>
        </pc:spChg>
        <pc:spChg chg="add mod">
          <ac:chgData name="Ermias Molla" userId="aaa09fd5ff7da740" providerId="LiveId" clId="{DA094B36-A951-4B30-AD36-E9EB18B93615}" dt="2022-07-19T02:33:36.956" v="2168" actId="1076"/>
          <ac:spMkLst>
            <pc:docMk/>
            <pc:sldMk cId="150425569" sldId="262"/>
            <ac:spMk id="7" creationId="{EF2529FF-31D6-EE90-D4DB-FC89C2072088}"/>
          </ac:spMkLst>
        </pc:spChg>
        <pc:spChg chg="add del mod">
          <ac:chgData name="Ermias Molla" userId="aaa09fd5ff7da740" providerId="LiveId" clId="{DA094B36-A951-4B30-AD36-E9EB18B93615}" dt="2022-07-23T12:46:46.692" v="4440" actId="478"/>
          <ac:spMkLst>
            <pc:docMk/>
            <pc:sldMk cId="150425569" sldId="262"/>
            <ac:spMk id="9" creationId="{DCFE712D-74D7-ACD3-FD05-680534D56B40}"/>
          </ac:spMkLst>
        </pc:spChg>
        <pc:spChg chg="add del">
          <ac:chgData name="Ermias Molla" userId="aaa09fd5ff7da740" providerId="LiveId" clId="{DA094B36-A951-4B30-AD36-E9EB18B93615}" dt="2022-07-19T02:13:45.007" v="742"/>
          <ac:spMkLst>
            <pc:docMk/>
            <pc:sldMk cId="150425569" sldId="262"/>
            <ac:spMk id="12" creationId="{8A7BA06D-B3FF-4E91-8639-B4569AE3AA23}"/>
          </ac:spMkLst>
        </pc:spChg>
        <pc:spChg chg="add mod">
          <ac:chgData name="Ermias Molla" userId="aaa09fd5ff7da740" providerId="LiveId" clId="{DA094B36-A951-4B30-AD36-E9EB18B93615}" dt="2022-07-23T12:46:56.278" v="4448" actId="20577"/>
          <ac:spMkLst>
            <pc:docMk/>
            <pc:sldMk cId="150425569" sldId="262"/>
            <ac:spMk id="13" creationId="{32129215-6E4D-BF57-006B-B24DE1AA90EC}"/>
          </ac:spMkLst>
        </pc:spChg>
        <pc:spChg chg="add del">
          <ac:chgData name="Ermias Molla" userId="aaa09fd5ff7da740" providerId="LiveId" clId="{DA094B36-A951-4B30-AD36-E9EB18B93615}" dt="2022-07-19T02:13:45.007" v="742"/>
          <ac:spMkLst>
            <pc:docMk/>
            <pc:sldMk cId="150425569" sldId="262"/>
            <ac:spMk id="14" creationId="{2B30C86D-5A07-48BC-9C9D-6F9A2DB1E9E1}"/>
          </ac:spMkLst>
        </pc:spChg>
        <pc:spChg chg="add del mod">
          <ac:chgData name="Ermias Molla" userId="aaa09fd5ff7da740" providerId="LiveId" clId="{DA094B36-A951-4B30-AD36-E9EB18B93615}" dt="2022-07-23T12:48:16.759" v="4451"/>
          <ac:spMkLst>
            <pc:docMk/>
            <pc:sldMk cId="150425569" sldId="262"/>
            <ac:spMk id="15" creationId="{3B79F8CB-22E5-5F7A-0761-C9028082415A}"/>
          </ac:spMkLst>
        </pc:spChg>
        <pc:spChg chg="add del">
          <ac:chgData name="Ermias Molla" userId="aaa09fd5ff7da740" providerId="LiveId" clId="{DA094B36-A951-4B30-AD36-E9EB18B93615}" dt="2022-07-19T02:13:45.007" v="742"/>
          <ac:spMkLst>
            <pc:docMk/>
            <pc:sldMk cId="150425569" sldId="262"/>
            <ac:spMk id="16" creationId="{8930EBA3-4D2E-42E8-B828-834555328D85}"/>
          </ac:spMkLst>
        </pc:spChg>
        <pc:spChg chg="add mod">
          <ac:chgData name="Ermias Molla" userId="aaa09fd5ff7da740" providerId="LiveId" clId="{DA094B36-A951-4B30-AD36-E9EB18B93615}" dt="2022-07-23T12:54:47.160" v="4473" actId="33524"/>
          <ac:spMkLst>
            <pc:docMk/>
            <pc:sldMk cId="150425569" sldId="262"/>
            <ac:spMk id="17" creationId="{9398276E-CB01-504A-2BB8-9D7A8DA3928B}"/>
          </ac:spMkLst>
        </pc:spChg>
        <pc:spChg chg="add del">
          <ac:chgData name="Ermias Molla" userId="aaa09fd5ff7da740" providerId="LiveId" clId="{DA094B36-A951-4B30-AD36-E9EB18B93615}" dt="2022-07-19T02:13:45.007" v="742"/>
          <ac:spMkLst>
            <pc:docMk/>
            <pc:sldMk cId="150425569" sldId="262"/>
            <ac:spMk id="18" creationId="{E58B2195-5055-402F-A3E7-53FF0E4980C3}"/>
          </ac:spMkLst>
        </pc:spChg>
        <pc:spChg chg="add mod">
          <ac:chgData name="Ermias Molla" userId="aaa09fd5ff7da740" providerId="LiveId" clId="{DA094B36-A951-4B30-AD36-E9EB18B93615}" dt="2022-07-23T12:59:44.611" v="4503" actId="1036"/>
          <ac:spMkLst>
            <pc:docMk/>
            <pc:sldMk cId="150425569" sldId="262"/>
            <ac:spMk id="19" creationId="{26154B53-FFD5-E887-78F4-2E8D739C7832}"/>
          </ac:spMkLst>
        </pc:spChg>
        <pc:spChg chg="add del">
          <ac:chgData name="Ermias Molla" userId="aaa09fd5ff7da740" providerId="LiveId" clId="{DA094B36-A951-4B30-AD36-E9EB18B93615}" dt="2022-07-19T02:13:45.007" v="742"/>
          <ac:spMkLst>
            <pc:docMk/>
            <pc:sldMk cId="150425569" sldId="262"/>
            <ac:spMk id="20" creationId="{528AA953-F4F9-4DC5-97C7-491F4AF937DC}"/>
          </ac:spMkLst>
        </pc:spChg>
        <pc:picChg chg="add del">
          <ac:chgData name="Ermias Molla" userId="aaa09fd5ff7da740" providerId="LiveId" clId="{DA094B36-A951-4B30-AD36-E9EB18B93615}" dt="2022-07-17T23:36:39.682" v="276" actId="478"/>
          <ac:picMkLst>
            <pc:docMk/>
            <pc:sldMk cId="150425569" sldId="262"/>
            <ac:picMk id="8" creationId="{266109F9-81D3-D96F-B34B-EF6DEA705B12}"/>
          </ac:picMkLst>
        </pc:picChg>
      </pc:sldChg>
      <pc:sldChg chg="addSp delSp modSp new mod ord setBg delDesignElem">
        <pc:chgData name="Ermias Molla" userId="aaa09fd5ff7da740" providerId="LiveId" clId="{DA094B36-A951-4B30-AD36-E9EB18B93615}" dt="2022-07-20T03:19:51.052" v="3895" actId="20577"/>
        <pc:sldMkLst>
          <pc:docMk/>
          <pc:sldMk cId="3667622933" sldId="263"/>
        </pc:sldMkLst>
        <pc:spChg chg="mod ord">
          <ac:chgData name="Ermias Molla" userId="aaa09fd5ff7da740" providerId="LiveId" clId="{DA094B36-A951-4B30-AD36-E9EB18B93615}" dt="2022-07-20T03:19:51.052" v="3895" actId="20577"/>
          <ac:spMkLst>
            <pc:docMk/>
            <pc:sldMk cId="3667622933" sldId="263"/>
            <ac:spMk id="2" creationId="{3FB5BB00-138E-CECC-4E7B-9A37515880BE}"/>
          </ac:spMkLst>
        </pc:spChg>
        <pc:spChg chg="add del">
          <ac:chgData name="Ermias Molla" userId="aaa09fd5ff7da740" providerId="LiveId" clId="{DA094B36-A951-4B30-AD36-E9EB18B93615}" dt="2022-07-17T23:37:14.571" v="280" actId="26606"/>
          <ac:spMkLst>
            <pc:docMk/>
            <pc:sldMk cId="3667622933" sldId="263"/>
            <ac:spMk id="3" creationId="{FF3A0615-6854-3D8C-3D0E-00A748F6631F}"/>
          </ac:spMkLst>
        </pc:spChg>
        <pc:spChg chg="add del mod">
          <ac:chgData name="Ermias Molla" userId="aaa09fd5ff7da740" providerId="LiveId" clId="{DA094B36-A951-4B30-AD36-E9EB18B93615}" dt="2022-07-18T22:15:34.857" v="432" actId="478"/>
          <ac:spMkLst>
            <pc:docMk/>
            <pc:sldMk cId="3667622933" sldId="263"/>
            <ac:spMk id="4" creationId="{7153FACC-4ADE-0D6C-F06A-405C005A26F2}"/>
          </ac:spMkLst>
        </pc:spChg>
        <pc:spChg chg="add del">
          <ac:chgData name="Ermias Molla" userId="aaa09fd5ff7da740" providerId="LiveId" clId="{DA094B36-A951-4B30-AD36-E9EB18B93615}" dt="2022-07-17T23:37:14.556" v="279" actId="26606"/>
          <ac:spMkLst>
            <pc:docMk/>
            <pc:sldMk cId="3667622933" sldId="263"/>
            <ac:spMk id="9" creationId="{23DA7759-3209-4FE2-96D1-4EEDD81E9EA0}"/>
          </ac:spMkLst>
        </pc:spChg>
        <pc:spChg chg="add del">
          <ac:chgData name="Ermias Molla" userId="aaa09fd5ff7da740" providerId="LiveId" clId="{DA094B36-A951-4B30-AD36-E9EB18B93615}" dt="2022-07-17T23:37:14.556" v="279" actId="26606"/>
          <ac:spMkLst>
            <pc:docMk/>
            <pc:sldMk cId="3667622933" sldId="263"/>
            <ac:spMk id="11" creationId="{41460DAD-8769-4C9F-9C8C-BB0443909D76}"/>
          </ac:spMkLst>
        </pc:spChg>
        <pc:spChg chg="add del">
          <ac:chgData name="Ermias Molla" userId="aaa09fd5ff7da740" providerId="LiveId" clId="{DA094B36-A951-4B30-AD36-E9EB18B93615}" dt="2022-07-17T23:37:14.556" v="279" actId="26606"/>
          <ac:spMkLst>
            <pc:docMk/>
            <pc:sldMk cId="3667622933" sldId="263"/>
            <ac:spMk id="13" creationId="{E92FEB64-6EEA-4759-B4A4-BD2C1E660BA8}"/>
          </ac:spMkLst>
        </pc:spChg>
        <pc:spChg chg="add del">
          <ac:chgData name="Ermias Molla" userId="aaa09fd5ff7da740" providerId="LiveId" clId="{DA094B36-A951-4B30-AD36-E9EB18B93615}" dt="2022-07-17T23:37:14.556" v="279" actId="26606"/>
          <ac:spMkLst>
            <pc:docMk/>
            <pc:sldMk cId="3667622933" sldId="263"/>
            <ac:spMk id="15" creationId="{B10BB131-AC8E-4A8E-A5D1-36260F720C3B}"/>
          </ac:spMkLst>
        </pc:spChg>
        <pc:spChg chg="add del">
          <ac:chgData name="Ermias Molla" userId="aaa09fd5ff7da740" providerId="LiveId" clId="{DA094B36-A951-4B30-AD36-E9EB18B93615}" dt="2022-07-17T23:37:14.556" v="279" actId="26606"/>
          <ac:spMkLst>
            <pc:docMk/>
            <pc:sldMk cId="3667622933" sldId="263"/>
            <ac:spMk id="17" creationId="{14847E93-7DC1-4D4B-8829-B19AA7137C50}"/>
          </ac:spMkLst>
        </pc:spChg>
        <pc:spChg chg="add del">
          <ac:chgData name="Ermias Molla" userId="aaa09fd5ff7da740" providerId="LiveId" clId="{DA094B36-A951-4B30-AD36-E9EB18B93615}" dt="2022-07-17T23:37:14.556" v="279" actId="26606"/>
          <ac:spMkLst>
            <pc:docMk/>
            <pc:sldMk cId="3667622933" sldId="263"/>
            <ac:spMk id="19" creationId="{5566D6E1-03A1-4D73-A4E0-35D74D568A04}"/>
          </ac:spMkLst>
        </pc:spChg>
        <pc:spChg chg="add del">
          <ac:chgData name="Ermias Molla" userId="aaa09fd5ff7da740" providerId="LiveId" clId="{DA094B36-A951-4B30-AD36-E9EB18B93615}" dt="2022-07-17T23:37:14.556" v="279" actId="26606"/>
          <ac:spMkLst>
            <pc:docMk/>
            <pc:sldMk cId="3667622933" sldId="263"/>
            <ac:spMk id="21" creationId="{9F835A99-04AC-494A-A572-AFE8413CC938}"/>
          </ac:spMkLst>
        </pc:spChg>
        <pc:spChg chg="add del">
          <ac:chgData name="Ermias Molla" userId="aaa09fd5ff7da740" providerId="LiveId" clId="{DA094B36-A951-4B30-AD36-E9EB18B93615}" dt="2022-07-17T23:37:14.556" v="279" actId="26606"/>
          <ac:spMkLst>
            <pc:docMk/>
            <pc:sldMk cId="3667622933" sldId="263"/>
            <ac:spMk id="23" creationId="{7B786209-1B0B-4CA9-9BDD-F7327066A84D}"/>
          </ac:spMkLst>
        </pc:spChg>
        <pc:spChg chg="add del">
          <ac:chgData name="Ermias Molla" userId="aaa09fd5ff7da740" providerId="LiveId" clId="{DA094B36-A951-4B30-AD36-E9EB18B93615}" dt="2022-07-17T23:37:14.556" v="279" actId="26606"/>
          <ac:spMkLst>
            <pc:docMk/>
            <pc:sldMk cId="3667622933" sldId="263"/>
            <ac:spMk id="25" creationId="{2D2964BB-484D-45AE-AD66-D407D0629652}"/>
          </ac:spMkLst>
        </pc:spChg>
        <pc:spChg chg="add del">
          <ac:chgData name="Ermias Molla" userId="aaa09fd5ff7da740" providerId="LiveId" clId="{DA094B36-A951-4B30-AD36-E9EB18B93615}" dt="2022-07-17T23:37:14.556" v="279" actId="26606"/>
          <ac:spMkLst>
            <pc:docMk/>
            <pc:sldMk cId="3667622933" sldId="263"/>
            <ac:spMk id="27" creationId="{6691AC69-A76E-4DAB-B565-468B6B87ACF3}"/>
          </ac:spMkLst>
        </pc:spChg>
        <pc:spChg chg="add del">
          <ac:chgData name="Ermias Molla" userId="aaa09fd5ff7da740" providerId="LiveId" clId="{DA094B36-A951-4B30-AD36-E9EB18B93615}" dt="2022-07-19T02:13:45.007" v="742"/>
          <ac:spMkLst>
            <pc:docMk/>
            <pc:sldMk cId="3667622933" sldId="263"/>
            <ac:spMk id="29" creationId="{23DA7759-3209-4FE2-96D1-4EEDD81E9EA0}"/>
          </ac:spMkLst>
        </pc:spChg>
        <pc:spChg chg="add del">
          <ac:chgData name="Ermias Molla" userId="aaa09fd5ff7da740" providerId="LiveId" clId="{DA094B36-A951-4B30-AD36-E9EB18B93615}" dt="2022-07-19T02:13:45.007" v="742"/>
          <ac:spMkLst>
            <pc:docMk/>
            <pc:sldMk cId="3667622933" sldId="263"/>
            <ac:spMk id="30" creationId="{41460DAD-8769-4C9F-9C8C-BB0443909D76}"/>
          </ac:spMkLst>
        </pc:spChg>
        <pc:spChg chg="add del">
          <ac:chgData name="Ermias Molla" userId="aaa09fd5ff7da740" providerId="LiveId" clId="{DA094B36-A951-4B30-AD36-E9EB18B93615}" dt="2022-07-19T02:13:45.007" v="742"/>
          <ac:spMkLst>
            <pc:docMk/>
            <pc:sldMk cId="3667622933" sldId="263"/>
            <ac:spMk id="31" creationId="{1BB867FF-FC45-48F7-8104-F89BE54909F1}"/>
          </ac:spMkLst>
        </pc:spChg>
        <pc:spChg chg="add del">
          <ac:chgData name="Ermias Molla" userId="aaa09fd5ff7da740" providerId="LiveId" clId="{DA094B36-A951-4B30-AD36-E9EB18B93615}" dt="2022-07-19T02:13:45.007" v="742"/>
          <ac:spMkLst>
            <pc:docMk/>
            <pc:sldMk cId="3667622933" sldId="263"/>
            <ac:spMk id="32" creationId="{8BB56887-D0D5-4F0C-9E19-7247EB83C8B7}"/>
          </ac:spMkLst>
        </pc:spChg>
        <pc:spChg chg="add del">
          <ac:chgData name="Ermias Molla" userId="aaa09fd5ff7da740" providerId="LiveId" clId="{DA094B36-A951-4B30-AD36-E9EB18B93615}" dt="2022-07-19T02:13:45.007" v="742"/>
          <ac:spMkLst>
            <pc:docMk/>
            <pc:sldMk cId="3667622933" sldId="263"/>
            <ac:spMk id="33" creationId="{081E4A58-353D-44AE-B2FC-2A74E2E400F7}"/>
          </ac:spMkLst>
        </pc:spChg>
        <pc:spChg chg="add del">
          <ac:chgData name="Ermias Molla" userId="aaa09fd5ff7da740" providerId="LiveId" clId="{DA094B36-A951-4B30-AD36-E9EB18B93615}" dt="2022-07-18T22:05:40.639" v="362" actId="26606"/>
          <ac:spMkLst>
            <pc:docMk/>
            <pc:sldMk cId="3667622933" sldId="263"/>
            <ac:spMk id="39" creationId="{8A7BA06D-B3FF-4E91-8639-B4569AE3AA23}"/>
          </ac:spMkLst>
        </pc:spChg>
        <pc:spChg chg="add del">
          <ac:chgData name="Ermias Molla" userId="aaa09fd5ff7da740" providerId="LiveId" clId="{DA094B36-A951-4B30-AD36-E9EB18B93615}" dt="2022-07-18T22:05:40.639" v="362" actId="26606"/>
          <ac:spMkLst>
            <pc:docMk/>
            <pc:sldMk cId="3667622933" sldId="263"/>
            <ac:spMk id="41" creationId="{2B30C86D-5A07-48BC-9C9D-6F9A2DB1E9E1}"/>
          </ac:spMkLst>
        </pc:spChg>
        <pc:spChg chg="add del">
          <ac:chgData name="Ermias Molla" userId="aaa09fd5ff7da740" providerId="LiveId" clId="{DA094B36-A951-4B30-AD36-E9EB18B93615}" dt="2022-07-18T22:05:40.639" v="362" actId="26606"/>
          <ac:spMkLst>
            <pc:docMk/>
            <pc:sldMk cId="3667622933" sldId="263"/>
            <ac:spMk id="43" creationId="{8930EBA3-4D2E-42E8-B828-834555328D85}"/>
          </ac:spMkLst>
        </pc:spChg>
        <pc:spChg chg="add del">
          <ac:chgData name="Ermias Molla" userId="aaa09fd5ff7da740" providerId="LiveId" clId="{DA094B36-A951-4B30-AD36-E9EB18B93615}" dt="2022-07-18T22:05:40.639" v="362" actId="26606"/>
          <ac:spMkLst>
            <pc:docMk/>
            <pc:sldMk cId="3667622933" sldId="263"/>
            <ac:spMk id="45" creationId="{E58B2195-5055-402F-A3E7-53FF0E4980C3}"/>
          </ac:spMkLst>
        </pc:spChg>
        <pc:spChg chg="add del">
          <ac:chgData name="Ermias Molla" userId="aaa09fd5ff7da740" providerId="LiveId" clId="{DA094B36-A951-4B30-AD36-E9EB18B93615}" dt="2022-07-18T22:05:40.639" v="362" actId="26606"/>
          <ac:spMkLst>
            <pc:docMk/>
            <pc:sldMk cId="3667622933" sldId="263"/>
            <ac:spMk id="47" creationId="{528AA953-F4F9-4DC5-97C7-491F4AF937DC}"/>
          </ac:spMkLst>
        </pc:spChg>
        <pc:graphicFrameChg chg="add del mod modGraphic">
          <ac:chgData name="Ermias Molla" userId="aaa09fd5ff7da740" providerId="LiveId" clId="{DA094B36-A951-4B30-AD36-E9EB18B93615}" dt="2022-07-18T22:18:52.174" v="449" actId="478"/>
          <ac:graphicFrameMkLst>
            <pc:docMk/>
            <pc:sldMk cId="3667622933" sldId="263"/>
            <ac:graphicFrameMk id="7" creationId="{0656CD82-25B5-7509-CACB-988676B5AB62}"/>
          </ac:graphicFrameMkLst>
        </pc:graphicFrameChg>
        <pc:graphicFrameChg chg="add del mod modGraphic">
          <ac:chgData name="Ermias Molla" userId="aaa09fd5ff7da740" providerId="LiveId" clId="{DA094B36-A951-4B30-AD36-E9EB18B93615}" dt="2022-07-19T02:06:30.154" v="683" actId="21"/>
          <ac:graphicFrameMkLst>
            <pc:docMk/>
            <pc:sldMk cId="3667622933" sldId="263"/>
            <ac:graphicFrameMk id="8" creationId="{00806EC4-C13D-8613-59E7-ADBD35A35BF6}"/>
          </ac:graphicFrameMkLst>
        </pc:graphicFrameChg>
        <pc:graphicFrameChg chg="add del mod">
          <ac:chgData name="Ermias Molla" userId="aaa09fd5ff7da740" providerId="LiveId" clId="{DA094B36-A951-4B30-AD36-E9EB18B93615}" dt="2022-07-19T02:06:19.458" v="679" actId="21"/>
          <ac:graphicFrameMkLst>
            <pc:docMk/>
            <pc:sldMk cId="3667622933" sldId="263"/>
            <ac:graphicFrameMk id="10" creationId="{F7277794-C219-37B2-9AB4-2855473808FA}"/>
          </ac:graphicFrameMkLst>
        </pc:graphicFrameChg>
        <pc:graphicFrameChg chg="add del mod">
          <ac:chgData name="Ermias Molla" userId="aaa09fd5ff7da740" providerId="LiveId" clId="{DA094B36-A951-4B30-AD36-E9EB18B93615}" dt="2022-07-18T22:18:00.525" v="446" actId="478"/>
          <ac:graphicFrameMkLst>
            <pc:docMk/>
            <pc:sldMk cId="3667622933" sldId="263"/>
            <ac:graphicFrameMk id="34" creationId="{E6906879-2F38-E22C-2CA0-615E0E73B83E}"/>
          </ac:graphicFrameMkLst>
        </pc:graphicFrameChg>
        <pc:graphicFrameChg chg="add mod modGraphic">
          <ac:chgData name="Ermias Molla" userId="aaa09fd5ff7da740" providerId="LiveId" clId="{DA094B36-A951-4B30-AD36-E9EB18B93615}" dt="2022-07-19T15:48:09.089" v="3722" actId="1076"/>
          <ac:graphicFrameMkLst>
            <pc:docMk/>
            <pc:sldMk cId="3667622933" sldId="263"/>
            <ac:graphicFrameMk id="36" creationId="{37DAEB5D-8DEE-36C1-CE5B-FDC52A480994}"/>
          </ac:graphicFrameMkLst>
        </pc:graphicFrameChg>
        <pc:graphicFrameChg chg="add del mod modGraphic">
          <ac:chgData name="Ermias Molla" userId="aaa09fd5ff7da740" providerId="LiveId" clId="{DA094B36-A951-4B30-AD36-E9EB18B93615}" dt="2022-07-19T15:47:59.158" v="3721" actId="478"/>
          <ac:graphicFrameMkLst>
            <pc:docMk/>
            <pc:sldMk cId="3667622933" sldId="263"/>
            <ac:graphicFrameMk id="37" creationId="{09484EEB-B68E-670E-FBE6-6D894A2DB37B}"/>
          </ac:graphicFrameMkLst>
        </pc:graphicFrameChg>
        <pc:graphicFrameChg chg="add mod">
          <ac:chgData name="Ermias Molla" userId="aaa09fd5ff7da740" providerId="LiveId" clId="{DA094B36-A951-4B30-AD36-E9EB18B93615}" dt="2022-07-19T02:16:45.086" v="814" actId="571"/>
          <ac:graphicFrameMkLst>
            <pc:docMk/>
            <pc:sldMk cId="3667622933" sldId="263"/>
            <ac:graphicFrameMk id="40" creationId="{9C90FD15-249E-E50C-8F4F-53C89ED2B070}"/>
          </ac:graphicFrameMkLst>
        </pc:graphicFrameChg>
        <pc:picChg chg="add del mod modCrop">
          <ac:chgData name="Ermias Molla" userId="aaa09fd5ff7da740" providerId="LiveId" clId="{DA094B36-A951-4B30-AD36-E9EB18B93615}" dt="2022-07-19T02:05:06.944" v="668" actId="478"/>
          <ac:picMkLst>
            <pc:docMk/>
            <pc:sldMk cId="3667622933" sldId="263"/>
            <ac:picMk id="6" creationId="{FF0EEB14-1C67-7969-AB89-255110FB2D16}"/>
          </ac:picMkLst>
        </pc:picChg>
        <pc:picChg chg="add mod">
          <ac:chgData name="Ermias Molla" userId="aaa09fd5ff7da740" providerId="LiveId" clId="{DA094B36-A951-4B30-AD36-E9EB18B93615}" dt="2022-07-19T15:48:19.505" v="3724" actId="1076"/>
          <ac:picMkLst>
            <pc:docMk/>
            <pc:sldMk cId="3667622933" sldId="263"/>
            <ac:picMk id="14" creationId="{96297375-E0B8-3660-461F-4254417F6316}"/>
          </ac:picMkLst>
        </pc:picChg>
        <pc:picChg chg="add del">
          <ac:chgData name="Ermias Molla" userId="aaa09fd5ff7da740" providerId="LiveId" clId="{DA094B36-A951-4B30-AD36-E9EB18B93615}" dt="2022-07-18T22:05:40.639" v="362" actId="26606"/>
          <ac:picMkLst>
            <pc:docMk/>
            <pc:sldMk cId="3667622933" sldId="263"/>
            <ac:picMk id="35" creationId="{509E95AA-6CB3-D55F-F183-C44D71A120A8}"/>
          </ac:picMkLst>
        </pc:picChg>
        <pc:picChg chg="add mod">
          <ac:chgData name="Ermias Molla" userId="aaa09fd5ff7da740" providerId="LiveId" clId="{DA094B36-A951-4B30-AD36-E9EB18B93615}" dt="2022-07-19T02:16:45.086" v="814" actId="571"/>
          <ac:picMkLst>
            <pc:docMk/>
            <pc:sldMk cId="3667622933" sldId="263"/>
            <ac:picMk id="38" creationId="{FA6CF020-E061-CE98-E81C-E01FEDF4D8CF}"/>
          </ac:picMkLst>
        </pc:picChg>
        <pc:picChg chg="add del mod">
          <ac:chgData name="Ermias Molla" userId="aaa09fd5ff7da740" providerId="LiveId" clId="{DA094B36-A951-4B30-AD36-E9EB18B93615}" dt="2022-07-19T05:37:45.624" v="3671" actId="478"/>
          <ac:picMkLst>
            <pc:docMk/>
            <pc:sldMk cId="3667622933" sldId="263"/>
            <ac:picMk id="42" creationId="{42428CA6-A430-9037-0F52-F05735840354}"/>
          </ac:picMkLst>
        </pc:picChg>
      </pc:sldChg>
      <pc:sldChg chg="addSp delSp modSp add mod delDesignElem chgLayout">
        <pc:chgData name="Ermias Molla" userId="aaa09fd5ff7da740" providerId="LiveId" clId="{DA094B36-A951-4B30-AD36-E9EB18B93615}" dt="2022-07-23T13:00:10.577" v="4509" actId="20577"/>
        <pc:sldMkLst>
          <pc:docMk/>
          <pc:sldMk cId="675196012" sldId="264"/>
        </pc:sldMkLst>
        <pc:spChg chg="add del mod ord">
          <ac:chgData name="Ermias Molla" userId="aaa09fd5ff7da740" providerId="LiveId" clId="{DA094B36-A951-4B30-AD36-E9EB18B93615}" dt="2022-07-23T12:42:07.781" v="4357" actId="478"/>
          <ac:spMkLst>
            <pc:docMk/>
            <pc:sldMk cId="675196012" sldId="264"/>
            <ac:spMk id="2" creationId="{470628B1-B1A2-2540-44F8-701D22B6804E}"/>
          </ac:spMkLst>
        </pc:spChg>
        <pc:spChg chg="add del mod ord">
          <ac:chgData name="Ermias Molla" userId="aaa09fd5ff7da740" providerId="LiveId" clId="{DA094B36-A951-4B30-AD36-E9EB18B93615}" dt="2022-07-18T01:22:11.953" v="300" actId="478"/>
          <ac:spMkLst>
            <pc:docMk/>
            <pc:sldMk cId="675196012" sldId="264"/>
            <ac:spMk id="3" creationId="{1516B5B7-134C-CE77-2B12-A732F065562C}"/>
          </ac:spMkLst>
        </pc:spChg>
        <pc:spChg chg="del mod ord">
          <ac:chgData name="Ermias Molla" userId="aaa09fd5ff7da740" providerId="LiveId" clId="{DA094B36-A951-4B30-AD36-E9EB18B93615}" dt="2022-07-23T12:46:31.129" v="4436" actId="478"/>
          <ac:spMkLst>
            <pc:docMk/>
            <pc:sldMk cId="675196012" sldId="264"/>
            <ac:spMk id="4" creationId="{A97745AE-B287-667F-5552-86693707F918}"/>
          </ac:spMkLst>
        </pc:spChg>
        <pc:spChg chg="add del">
          <ac:chgData name="Ermias Molla" userId="aaa09fd5ff7da740" providerId="LiveId" clId="{DA094B36-A951-4B30-AD36-E9EB18B93615}" dt="2022-07-23T12:42:02.112" v="4356" actId="22"/>
          <ac:spMkLst>
            <pc:docMk/>
            <pc:sldMk cId="675196012" sldId="264"/>
            <ac:spMk id="5" creationId="{2F704594-4CD1-91D9-B9DB-5F4A6A88083C}"/>
          </ac:spMkLst>
        </pc:spChg>
        <pc:spChg chg="add del mod">
          <ac:chgData name="Ermias Molla" userId="aaa09fd5ff7da740" providerId="LiveId" clId="{DA094B36-A951-4B30-AD36-E9EB18B93615}" dt="2022-07-23T12:42:45.992" v="4365" actId="478"/>
          <ac:spMkLst>
            <pc:docMk/>
            <pc:sldMk cId="675196012" sldId="264"/>
            <ac:spMk id="7" creationId="{97714B8A-AE9F-C7A3-2C9A-EEFE5745DC76}"/>
          </ac:spMkLst>
        </pc:spChg>
        <pc:spChg chg="add mod">
          <ac:chgData name="Ermias Molla" userId="aaa09fd5ff7da740" providerId="LiveId" clId="{DA094B36-A951-4B30-AD36-E9EB18B93615}" dt="2022-07-23T12:49:21.384" v="4468" actId="20577"/>
          <ac:spMkLst>
            <pc:docMk/>
            <pc:sldMk cId="675196012" sldId="264"/>
            <ac:spMk id="8" creationId="{9399B6D0-488D-FF28-D969-3978694E1BDF}"/>
          </ac:spMkLst>
        </pc:spChg>
        <pc:spChg chg="add del mod">
          <ac:chgData name="Ermias Molla" userId="aaa09fd5ff7da740" providerId="LiveId" clId="{DA094B36-A951-4B30-AD36-E9EB18B93615}" dt="2022-07-23T12:46:37.381" v="4438" actId="478"/>
          <ac:spMkLst>
            <pc:docMk/>
            <pc:sldMk cId="675196012" sldId="264"/>
            <ac:spMk id="9" creationId="{11596867-FB82-8BCA-EED8-3471966A12B0}"/>
          </ac:spMkLst>
        </pc:spChg>
        <pc:spChg chg="add mod">
          <ac:chgData name="Ermias Molla" userId="aaa09fd5ff7da740" providerId="LiveId" clId="{DA094B36-A951-4B30-AD36-E9EB18B93615}" dt="2022-07-23T12:46:24.583" v="4434"/>
          <ac:spMkLst>
            <pc:docMk/>
            <pc:sldMk cId="675196012" sldId="264"/>
            <ac:spMk id="10" creationId="{A7FDD295-FCA3-5714-4C14-2831713ACFF7}"/>
          </ac:spMkLst>
        </pc:spChg>
        <pc:spChg chg="del">
          <ac:chgData name="Ermias Molla" userId="aaa09fd5ff7da740" providerId="LiveId" clId="{DA094B36-A951-4B30-AD36-E9EB18B93615}" dt="2022-07-18T01:21:59.582" v="298" actId="700"/>
          <ac:spMkLst>
            <pc:docMk/>
            <pc:sldMk cId="675196012" sldId="264"/>
            <ac:spMk id="12" creationId="{8A7BA06D-B3FF-4E91-8639-B4569AE3AA23}"/>
          </ac:spMkLst>
        </pc:spChg>
        <pc:spChg chg="add del mod">
          <ac:chgData name="Ermias Molla" userId="aaa09fd5ff7da740" providerId="LiveId" clId="{DA094B36-A951-4B30-AD36-E9EB18B93615}" dt="2022-07-23T12:46:34.582" v="4437" actId="478"/>
          <ac:spMkLst>
            <pc:docMk/>
            <pc:sldMk cId="675196012" sldId="264"/>
            <ac:spMk id="12" creationId="{F90767E3-8813-937C-4E8A-81CAE8CA9A84}"/>
          </ac:spMkLst>
        </pc:spChg>
        <pc:spChg chg="add del mod">
          <ac:chgData name="Ermias Molla" userId="aaa09fd5ff7da740" providerId="LiveId" clId="{DA094B36-A951-4B30-AD36-E9EB18B93615}" dt="2022-07-23T12:59:11.893" v="4494" actId="21"/>
          <ac:spMkLst>
            <pc:docMk/>
            <pc:sldMk cId="675196012" sldId="264"/>
            <ac:spMk id="13" creationId="{A3CDD3CD-B9D6-8024-C28E-8C109ADB3F8F}"/>
          </ac:spMkLst>
        </pc:spChg>
        <pc:spChg chg="del">
          <ac:chgData name="Ermias Molla" userId="aaa09fd5ff7da740" providerId="LiveId" clId="{DA094B36-A951-4B30-AD36-E9EB18B93615}" dt="2022-07-18T01:21:59.582" v="298" actId="700"/>
          <ac:spMkLst>
            <pc:docMk/>
            <pc:sldMk cId="675196012" sldId="264"/>
            <ac:spMk id="14" creationId="{2B30C86D-5A07-48BC-9C9D-6F9A2DB1E9E1}"/>
          </ac:spMkLst>
        </pc:spChg>
        <pc:spChg chg="add del mod">
          <ac:chgData name="Ermias Molla" userId="aaa09fd5ff7da740" providerId="LiveId" clId="{DA094B36-A951-4B30-AD36-E9EB18B93615}" dt="2022-07-23T12:59:20.995" v="4498" actId="478"/>
          <ac:spMkLst>
            <pc:docMk/>
            <pc:sldMk cId="675196012" sldId="264"/>
            <ac:spMk id="15" creationId="{23BBAF76-8958-9D09-2F84-0A9B2A483B6E}"/>
          </ac:spMkLst>
        </pc:spChg>
        <pc:spChg chg="del">
          <ac:chgData name="Ermias Molla" userId="aaa09fd5ff7da740" providerId="LiveId" clId="{DA094B36-A951-4B30-AD36-E9EB18B93615}" dt="2022-07-18T01:21:59.582" v="298" actId="700"/>
          <ac:spMkLst>
            <pc:docMk/>
            <pc:sldMk cId="675196012" sldId="264"/>
            <ac:spMk id="16" creationId="{8930EBA3-4D2E-42E8-B828-834555328D85}"/>
          </ac:spMkLst>
        </pc:spChg>
        <pc:spChg chg="add mod">
          <ac:chgData name="Ermias Molla" userId="aaa09fd5ff7da740" providerId="LiveId" clId="{DA094B36-A951-4B30-AD36-E9EB18B93615}" dt="2022-07-23T13:00:10.577" v="4509" actId="20577"/>
          <ac:spMkLst>
            <pc:docMk/>
            <pc:sldMk cId="675196012" sldId="264"/>
            <ac:spMk id="16" creationId="{C7C8D53B-C9AD-983D-4E47-EC302392F77D}"/>
          </ac:spMkLst>
        </pc:spChg>
        <pc:spChg chg="del">
          <ac:chgData name="Ermias Molla" userId="aaa09fd5ff7da740" providerId="LiveId" clId="{DA094B36-A951-4B30-AD36-E9EB18B93615}" dt="2022-07-18T01:21:59.582" v="298" actId="700"/>
          <ac:spMkLst>
            <pc:docMk/>
            <pc:sldMk cId="675196012" sldId="264"/>
            <ac:spMk id="18" creationId="{E58B2195-5055-402F-A3E7-53FF0E4980C3}"/>
          </ac:spMkLst>
        </pc:spChg>
        <pc:spChg chg="del">
          <ac:chgData name="Ermias Molla" userId="aaa09fd5ff7da740" providerId="LiveId" clId="{DA094B36-A951-4B30-AD36-E9EB18B93615}" dt="2022-07-18T01:21:59.582" v="298" actId="700"/>
          <ac:spMkLst>
            <pc:docMk/>
            <pc:sldMk cId="675196012" sldId="264"/>
            <ac:spMk id="20" creationId="{528AA953-F4F9-4DC5-97C7-491F4AF937DC}"/>
          </ac:spMkLst>
        </pc:spChg>
      </pc:sldChg>
      <pc:sldChg chg="addSp delSp modSp add mod ord delDesignElem">
        <pc:chgData name="Ermias Molla" userId="aaa09fd5ff7da740" providerId="LiveId" clId="{DA094B36-A951-4B30-AD36-E9EB18B93615}" dt="2022-07-23T13:00:33.022" v="4515" actId="20577"/>
        <pc:sldMkLst>
          <pc:docMk/>
          <pc:sldMk cId="29156497" sldId="265"/>
        </pc:sldMkLst>
        <pc:spChg chg="mod">
          <ac:chgData name="Ermias Molla" userId="aaa09fd5ff7da740" providerId="LiveId" clId="{DA094B36-A951-4B30-AD36-E9EB18B93615}" dt="2022-07-23T12:45:31.518" v="4407" actId="1076"/>
          <ac:spMkLst>
            <pc:docMk/>
            <pc:sldMk cId="29156497" sldId="265"/>
            <ac:spMk id="2" creationId="{3FB5BB00-138E-CECC-4E7B-9A37515880BE}"/>
          </ac:spMkLst>
        </pc:spChg>
        <pc:spChg chg="del mod">
          <ac:chgData name="Ermias Molla" userId="aaa09fd5ff7da740" providerId="LiveId" clId="{DA094B36-A951-4B30-AD36-E9EB18B93615}" dt="2022-07-23T12:58:55.506" v="4489" actId="21"/>
          <ac:spMkLst>
            <pc:docMk/>
            <pc:sldMk cId="29156497" sldId="265"/>
            <ac:spMk id="4" creationId="{7153FACC-4ADE-0D6C-F06A-405C005A26F2}"/>
          </ac:spMkLst>
        </pc:spChg>
        <pc:spChg chg="add del mod">
          <ac:chgData name="Ermias Molla" userId="aaa09fd5ff7da740" providerId="LiveId" clId="{DA094B36-A951-4B30-AD36-E9EB18B93615}" dt="2022-07-23T12:59:17.048" v="4496" actId="478"/>
          <ac:spMkLst>
            <pc:docMk/>
            <pc:sldMk cId="29156497" sldId="265"/>
            <ac:spMk id="5" creationId="{3DB50AB2-6CF7-62CB-603E-1BB1E2ABDF68}"/>
          </ac:spMkLst>
        </pc:spChg>
        <pc:spChg chg="add del mod">
          <ac:chgData name="Ermias Molla" userId="aaa09fd5ff7da740" providerId="LiveId" clId="{DA094B36-A951-4B30-AD36-E9EB18B93615}" dt="2022-07-23T12:42:40.621" v="4364" actId="21"/>
          <ac:spMkLst>
            <pc:docMk/>
            <pc:sldMk cId="29156497" sldId="265"/>
            <ac:spMk id="9" creationId="{879BDF2B-E53B-80E5-6B5D-B077771DFCA7}"/>
          </ac:spMkLst>
        </pc:spChg>
        <pc:spChg chg="add del mod">
          <ac:chgData name="Ermias Molla" userId="aaa09fd5ff7da740" providerId="LiveId" clId="{DA094B36-A951-4B30-AD36-E9EB18B93615}" dt="2022-07-23T12:46:00.765" v="4428" actId="21"/>
          <ac:spMkLst>
            <pc:docMk/>
            <pc:sldMk cId="29156497" sldId="265"/>
            <ac:spMk id="10" creationId="{34D2635E-D2A5-EC27-E570-675F0C36EFDF}"/>
          </ac:spMkLst>
        </pc:spChg>
        <pc:spChg chg="add del mod">
          <ac:chgData name="Ermias Molla" userId="aaa09fd5ff7da740" providerId="LiveId" clId="{DA094B36-A951-4B30-AD36-E9EB18B93615}" dt="2022-07-23T12:58:35.029" v="4480" actId="478"/>
          <ac:spMkLst>
            <pc:docMk/>
            <pc:sldMk cId="29156497" sldId="265"/>
            <ac:spMk id="11" creationId="{90FFC6B8-75F5-5243-EA2D-9C07EE980DC4}"/>
          </ac:spMkLst>
        </pc:spChg>
        <pc:spChg chg="add mod">
          <ac:chgData name="Ermias Molla" userId="aaa09fd5ff7da740" providerId="LiveId" clId="{DA094B36-A951-4B30-AD36-E9EB18B93615}" dt="2022-07-23T12:59:14.466" v="4495"/>
          <ac:spMkLst>
            <pc:docMk/>
            <pc:sldMk cId="29156497" sldId="265"/>
            <ac:spMk id="14" creationId="{3C8B495B-EF52-D166-44F1-B07DEFC5EAC8}"/>
          </ac:spMkLst>
        </pc:spChg>
        <pc:spChg chg="add mod">
          <ac:chgData name="Ermias Molla" userId="aaa09fd5ff7da740" providerId="LiveId" clId="{DA094B36-A951-4B30-AD36-E9EB18B93615}" dt="2022-07-23T13:00:33.022" v="4515" actId="20577"/>
          <ac:spMkLst>
            <pc:docMk/>
            <pc:sldMk cId="29156497" sldId="265"/>
            <ac:spMk id="15" creationId="{E476AD3F-087E-CBD3-D10D-A1A9537AB7CD}"/>
          </ac:spMkLst>
        </pc:spChg>
        <pc:spChg chg="add del">
          <ac:chgData name="Ermias Molla" userId="aaa09fd5ff7da740" providerId="LiveId" clId="{DA094B36-A951-4B30-AD36-E9EB18B93615}" dt="2022-07-19T02:13:45.007" v="742"/>
          <ac:spMkLst>
            <pc:docMk/>
            <pc:sldMk cId="29156497" sldId="265"/>
            <ac:spMk id="29" creationId="{23DA7759-3209-4FE2-96D1-4EEDD81E9EA0}"/>
          </ac:spMkLst>
        </pc:spChg>
        <pc:spChg chg="add del">
          <ac:chgData name="Ermias Molla" userId="aaa09fd5ff7da740" providerId="LiveId" clId="{DA094B36-A951-4B30-AD36-E9EB18B93615}" dt="2022-07-19T02:13:45.007" v="742"/>
          <ac:spMkLst>
            <pc:docMk/>
            <pc:sldMk cId="29156497" sldId="265"/>
            <ac:spMk id="30" creationId="{41460DAD-8769-4C9F-9C8C-BB0443909D76}"/>
          </ac:spMkLst>
        </pc:spChg>
        <pc:spChg chg="add del">
          <ac:chgData name="Ermias Molla" userId="aaa09fd5ff7da740" providerId="LiveId" clId="{DA094B36-A951-4B30-AD36-E9EB18B93615}" dt="2022-07-19T02:13:45.007" v="742"/>
          <ac:spMkLst>
            <pc:docMk/>
            <pc:sldMk cId="29156497" sldId="265"/>
            <ac:spMk id="31" creationId="{1BB867FF-FC45-48F7-8104-F89BE54909F1}"/>
          </ac:spMkLst>
        </pc:spChg>
        <pc:spChg chg="add del">
          <ac:chgData name="Ermias Molla" userId="aaa09fd5ff7da740" providerId="LiveId" clId="{DA094B36-A951-4B30-AD36-E9EB18B93615}" dt="2022-07-19T02:13:45.007" v="742"/>
          <ac:spMkLst>
            <pc:docMk/>
            <pc:sldMk cId="29156497" sldId="265"/>
            <ac:spMk id="32" creationId="{8BB56887-D0D5-4F0C-9E19-7247EB83C8B7}"/>
          </ac:spMkLst>
        </pc:spChg>
        <pc:spChg chg="add del">
          <ac:chgData name="Ermias Molla" userId="aaa09fd5ff7da740" providerId="LiveId" clId="{DA094B36-A951-4B30-AD36-E9EB18B93615}" dt="2022-07-19T02:13:45.007" v="742"/>
          <ac:spMkLst>
            <pc:docMk/>
            <pc:sldMk cId="29156497" sldId="265"/>
            <ac:spMk id="33" creationId="{081E4A58-353D-44AE-B2FC-2A74E2E400F7}"/>
          </ac:spMkLst>
        </pc:spChg>
      </pc:sldChg>
      <pc:sldChg chg="addSp delSp modSp add mod ord delDesignElem">
        <pc:chgData name="Ermias Molla" userId="aaa09fd5ff7da740" providerId="LiveId" clId="{DA094B36-A951-4B30-AD36-E9EB18B93615}" dt="2022-07-23T13:01:45.744" v="4524" actId="14100"/>
        <pc:sldMkLst>
          <pc:docMk/>
          <pc:sldMk cId="864744780" sldId="266"/>
        </pc:sldMkLst>
        <pc:spChg chg="mod">
          <ac:chgData name="Ermias Molla" userId="aaa09fd5ff7da740" providerId="LiveId" clId="{DA094B36-A951-4B30-AD36-E9EB18B93615}" dt="2022-07-23T13:01:11.588" v="4519" actId="1076"/>
          <ac:spMkLst>
            <pc:docMk/>
            <pc:sldMk cId="864744780" sldId="266"/>
            <ac:spMk id="2" creationId="{F01CC830-5C59-23EC-0280-22518FEACAE2}"/>
          </ac:spMkLst>
        </pc:spChg>
        <pc:spChg chg="mod">
          <ac:chgData name="Ermias Molla" userId="aaa09fd5ff7da740" providerId="LiveId" clId="{DA094B36-A951-4B30-AD36-E9EB18B93615}" dt="2022-07-23T13:01:45.744" v="4524" actId="14100"/>
          <ac:spMkLst>
            <pc:docMk/>
            <pc:sldMk cId="864744780" sldId="266"/>
            <ac:spMk id="3" creationId="{E4A98955-B0A8-BC72-43AE-5A3BEF2BDDD5}"/>
          </ac:spMkLst>
        </pc:spChg>
        <pc:spChg chg="add del">
          <ac:chgData name="Ermias Molla" userId="aaa09fd5ff7da740" providerId="LiveId" clId="{DA094B36-A951-4B30-AD36-E9EB18B93615}" dt="2022-07-19T02:13:45.007" v="742"/>
          <ac:spMkLst>
            <pc:docMk/>
            <pc:sldMk cId="864744780" sldId="266"/>
            <ac:spMk id="8" creationId="{907EF6B7-1338-4443-8C46-6A318D952DFD}"/>
          </ac:spMkLst>
        </pc:spChg>
        <pc:spChg chg="add del">
          <ac:chgData name="Ermias Molla" userId="aaa09fd5ff7da740" providerId="LiveId" clId="{DA094B36-A951-4B30-AD36-E9EB18B93615}" dt="2022-07-19T02:13:45.007" v="742"/>
          <ac:spMkLst>
            <pc:docMk/>
            <pc:sldMk cId="864744780" sldId="266"/>
            <ac:spMk id="10" creationId="{DAAE4CDD-124C-4DCF-9584-B6033B545DD5}"/>
          </ac:spMkLst>
        </pc:spChg>
        <pc:spChg chg="add del">
          <ac:chgData name="Ermias Molla" userId="aaa09fd5ff7da740" providerId="LiveId" clId="{DA094B36-A951-4B30-AD36-E9EB18B93615}" dt="2022-07-19T02:13:45.007" v="742"/>
          <ac:spMkLst>
            <pc:docMk/>
            <pc:sldMk cId="864744780" sldId="266"/>
            <ac:spMk id="12" creationId="{081E4A58-353D-44AE-B2FC-2A74E2E400F7}"/>
          </ac:spMkLst>
        </pc:spChg>
      </pc:sldChg>
      <pc:sldChg chg="modSp add del mod ord">
        <pc:chgData name="Ermias Molla" userId="aaa09fd5ff7da740" providerId="LiveId" clId="{DA094B36-A951-4B30-AD36-E9EB18B93615}" dt="2022-07-23T12:41:07.840" v="4350" actId="47"/>
        <pc:sldMkLst>
          <pc:docMk/>
          <pc:sldMk cId="747477399" sldId="267"/>
        </pc:sldMkLst>
        <pc:spChg chg="mod">
          <ac:chgData name="Ermias Molla" userId="aaa09fd5ff7da740" providerId="LiveId" clId="{DA094B36-A951-4B30-AD36-E9EB18B93615}" dt="2022-07-19T02:13:45.007" v="742"/>
          <ac:spMkLst>
            <pc:docMk/>
            <pc:sldMk cId="747477399" sldId="267"/>
            <ac:spMk id="2" creationId="{A74498BB-72A3-0BEB-12F8-93A8F01D4405}"/>
          </ac:spMkLst>
        </pc:spChg>
        <pc:spChg chg="mod">
          <ac:chgData name="Ermias Molla" userId="aaa09fd5ff7da740" providerId="LiveId" clId="{DA094B36-A951-4B30-AD36-E9EB18B93615}" dt="2022-07-19T02:13:45.007" v="742"/>
          <ac:spMkLst>
            <pc:docMk/>
            <pc:sldMk cId="747477399" sldId="267"/>
            <ac:spMk id="3" creationId="{EB5ED525-9C8D-36D5-20C7-885DB8BB6983}"/>
          </ac:spMkLst>
        </pc:spChg>
      </pc:sldChg>
      <pc:sldChg chg="addSp delSp modSp add mod ord setBg delDesignElem">
        <pc:chgData name="Ermias Molla" userId="aaa09fd5ff7da740" providerId="LiveId" clId="{DA094B36-A951-4B30-AD36-E9EB18B93615}" dt="2022-07-22T23:38:44.648" v="4343" actId="6549"/>
        <pc:sldMkLst>
          <pc:docMk/>
          <pc:sldMk cId="1844230848" sldId="268"/>
        </pc:sldMkLst>
        <pc:spChg chg="mod">
          <ac:chgData name="Ermias Molla" userId="aaa09fd5ff7da740" providerId="LiveId" clId="{DA094B36-A951-4B30-AD36-E9EB18B93615}" dt="2022-07-19T02:38:02.466" v="2261" actId="1076"/>
          <ac:spMkLst>
            <pc:docMk/>
            <pc:sldMk cId="1844230848" sldId="268"/>
            <ac:spMk id="4" creationId="{A97745AE-B287-667F-5552-86693707F918}"/>
          </ac:spMkLst>
        </pc:spChg>
        <pc:spChg chg="add del">
          <ac:chgData name="Ermias Molla" userId="aaa09fd5ff7da740" providerId="LiveId" clId="{DA094B36-A951-4B30-AD36-E9EB18B93615}" dt="2022-07-19T02:13:45.007" v="742"/>
          <ac:spMkLst>
            <pc:docMk/>
            <pc:sldMk cId="1844230848" sldId="268"/>
            <ac:spMk id="12" creationId="{8A7BA06D-B3FF-4E91-8639-B4569AE3AA23}"/>
          </ac:spMkLst>
        </pc:spChg>
        <pc:spChg chg="add mod">
          <ac:chgData name="Ermias Molla" userId="aaa09fd5ff7da740" providerId="LiveId" clId="{DA094B36-A951-4B30-AD36-E9EB18B93615}" dt="2022-07-22T23:38:44.648" v="4343" actId="6549"/>
          <ac:spMkLst>
            <pc:docMk/>
            <pc:sldMk cId="1844230848" sldId="268"/>
            <ac:spMk id="13" creationId="{B6BDEA1E-5246-DACC-E20F-2D99B2D9079A}"/>
          </ac:spMkLst>
        </pc:spChg>
        <pc:spChg chg="add del">
          <ac:chgData name="Ermias Molla" userId="aaa09fd5ff7da740" providerId="LiveId" clId="{DA094B36-A951-4B30-AD36-E9EB18B93615}" dt="2022-07-19T02:13:45.007" v="742"/>
          <ac:spMkLst>
            <pc:docMk/>
            <pc:sldMk cId="1844230848" sldId="268"/>
            <ac:spMk id="14" creationId="{2B30C86D-5A07-48BC-9C9D-6F9A2DB1E9E1}"/>
          </ac:spMkLst>
        </pc:spChg>
        <pc:spChg chg="add del">
          <ac:chgData name="Ermias Molla" userId="aaa09fd5ff7da740" providerId="LiveId" clId="{DA094B36-A951-4B30-AD36-E9EB18B93615}" dt="2022-07-19T02:13:45.007" v="742"/>
          <ac:spMkLst>
            <pc:docMk/>
            <pc:sldMk cId="1844230848" sldId="268"/>
            <ac:spMk id="16" creationId="{8930EBA3-4D2E-42E8-B828-834555328D85}"/>
          </ac:spMkLst>
        </pc:spChg>
        <pc:spChg chg="add del">
          <ac:chgData name="Ermias Molla" userId="aaa09fd5ff7da740" providerId="LiveId" clId="{DA094B36-A951-4B30-AD36-E9EB18B93615}" dt="2022-07-19T02:13:45.007" v="742"/>
          <ac:spMkLst>
            <pc:docMk/>
            <pc:sldMk cId="1844230848" sldId="268"/>
            <ac:spMk id="18" creationId="{E58B2195-5055-402F-A3E7-53FF0E4980C3}"/>
          </ac:spMkLst>
        </pc:spChg>
        <pc:spChg chg="add del">
          <ac:chgData name="Ermias Molla" userId="aaa09fd5ff7da740" providerId="LiveId" clId="{DA094B36-A951-4B30-AD36-E9EB18B93615}" dt="2022-07-19T02:13:45.007" v="742"/>
          <ac:spMkLst>
            <pc:docMk/>
            <pc:sldMk cId="1844230848" sldId="268"/>
            <ac:spMk id="20" creationId="{528AA953-F4F9-4DC5-97C7-491F4AF937DC}"/>
          </ac:spMkLst>
        </pc:spChg>
        <pc:graphicFrameChg chg="add del mod modGraphic">
          <ac:chgData name="Ermias Molla" userId="aaa09fd5ff7da740" providerId="LiveId" clId="{DA094B36-A951-4B30-AD36-E9EB18B93615}" dt="2022-07-18T22:14:26.829" v="428" actId="478"/>
          <ac:graphicFrameMkLst>
            <pc:docMk/>
            <pc:sldMk cId="1844230848" sldId="268"/>
            <ac:graphicFrameMk id="5" creationId="{D289573E-33CD-AF1F-4846-4FCDEE42C094}"/>
          </ac:graphicFrameMkLst>
        </pc:graphicFrameChg>
        <pc:graphicFrameChg chg="add del mod modGraphic">
          <ac:chgData name="Ermias Molla" userId="aaa09fd5ff7da740" providerId="LiveId" clId="{DA094B36-A951-4B30-AD36-E9EB18B93615}" dt="2022-07-18T22:14:25.671" v="427" actId="478"/>
          <ac:graphicFrameMkLst>
            <pc:docMk/>
            <pc:sldMk cId="1844230848" sldId="268"/>
            <ac:graphicFrameMk id="6" creationId="{9E957486-2900-F70F-08FE-C1971ECEA280}"/>
          </ac:graphicFrameMkLst>
        </pc:graphicFrameChg>
        <pc:picChg chg="add mod">
          <ac:chgData name="Ermias Molla" userId="aaa09fd5ff7da740" providerId="LiveId" clId="{DA094B36-A951-4B30-AD36-E9EB18B93615}" dt="2022-07-19T02:34:52.471" v="2169" actId="1076"/>
          <ac:picMkLst>
            <pc:docMk/>
            <pc:sldMk cId="1844230848" sldId="268"/>
            <ac:picMk id="3" creationId="{0D06ACB6-9C6C-660A-8C04-F2DBFDD716DD}"/>
          </ac:picMkLst>
        </pc:picChg>
      </pc:sldChg>
      <pc:sldChg chg="addSp delSp modSp add mod delDesignElem">
        <pc:chgData name="Ermias Molla" userId="aaa09fd5ff7da740" providerId="LiveId" clId="{DA094B36-A951-4B30-AD36-E9EB18B93615}" dt="2022-07-20T03:27:36.407" v="4335" actId="20577"/>
        <pc:sldMkLst>
          <pc:docMk/>
          <pc:sldMk cId="1773750854" sldId="269"/>
        </pc:sldMkLst>
        <pc:spChg chg="del mod">
          <ac:chgData name="Ermias Molla" userId="aaa09fd5ff7da740" providerId="LiveId" clId="{DA094B36-A951-4B30-AD36-E9EB18B93615}" dt="2022-07-19T02:17:48.996" v="824" actId="478"/>
          <ac:spMkLst>
            <pc:docMk/>
            <pc:sldMk cId="1773750854" sldId="269"/>
            <ac:spMk id="2" creationId="{3FB5BB00-138E-CECC-4E7B-9A37515880BE}"/>
          </ac:spMkLst>
        </pc:spChg>
        <pc:spChg chg="mod ord">
          <ac:chgData name="Ermias Molla" userId="aaa09fd5ff7da740" providerId="LiveId" clId="{DA094B36-A951-4B30-AD36-E9EB18B93615}" dt="2022-07-20T03:27:36.407" v="4335" actId="20577"/>
          <ac:spMkLst>
            <pc:docMk/>
            <pc:sldMk cId="1773750854" sldId="269"/>
            <ac:spMk id="4" creationId="{7153FACC-4ADE-0D6C-F06A-405C005A26F2}"/>
          </ac:spMkLst>
        </pc:spChg>
        <pc:spChg chg="add del mod">
          <ac:chgData name="Ermias Molla" userId="aaa09fd5ff7da740" providerId="LiveId" clId="{DA094B36-A951-4B30-AD36-E9EB18B93615}" dt="2022-07-19T02:18:04.813" v="829" actId="478"/>
          <ac:spMkLst>
            <pc:docMk/>
            <pc:sldMk cId="1773750854" sldId="269"/>
            <ac:spMk id="7" creationId="{A299633E-FBFD-061D-3A33-6E31826C4776}"/>
          </ac:spMkLst>
        </pc:spChg>
        <pc:spChg chg="del">
          <ac:chgData name="Ermias Molla" userId="aaa09fd5ff7da740" providerId="LiveId" clId="{DA094B36-A951-4B30-AD36-E9EB18B93615}" dt="2022-07-18T22:05:57.897" v="364" actId="26606"/>
          <ac:spMkLst>
            <pc:docMk/>
            <pc:sldMk cId="1773750854" sldId="269"/>
            <ac:spMk id="29" creationId="{23DA7759-3209-4FE2-96D1-4EEDD81E9EA0}"/>
          </ac:spMkLst>
        </pc:spChg>
        <pc:spChg chg="del">
          <ac:chgData name="Ermias Molla" userId="aaa09fd5ff7da740" providerId="LiveId" clId="{DA094B36-A951-4B30-AD36-E9EB18B93615}" dt="2022-07-18T22:05:57.897" v="364" actId="26606"/>
          <ac:spMkLst>
            <pc:docMk/>
            <pc:sldMk cId="1773750854" sldId="269"/>
            <ac:spMk id="30" creationId="{41460DAD-8769-4C9F-9C8C-BB0443909D76}"/>
          </ac:spMkLst>
        </pc:spChg>
        <pc:spChg chg="del">
          <ac:chgData name="Ermias Molla" userId="aaa09fd5ff7da740" providerId="LiveId" clId="{DA094B36-A951-4B30-AD36-E9EB18B93615}" dt="2022-07-18T22:05:57.897" v="364" actId="26606"/>
          <ac:spMkLst>
            <pc:docMk/>
            <pc:sldMk cId="1773750854" sldId="269"/>
            <ac:spMk id="31" creationId="{1BB867FF-FC45-48F7-8104-F89BE54909F1}"/>
          </ac:spMkLst>
        </pc:spChg>
        <pc:spChg chg="del">
          <ac:chgData name="Ermias Molla" userId="aaa09fd5ff7da740" providerId="LiveId" clId="{DA094B36-A951-4B30-AD36-E9EB18B93615}" dt="2022-07-18T22:05:57.897" v="364" actId="26606"/>
          <ac:spMkLst>
            <pc:docMk/>
            <pc:sldMk cId="1773750854" sldId="269"/>
            <ac:spMk id="32" creationId="{8BB56887-D0D5-4F0C-9E19-7247EB83C8B7}"/>
          </ac:spMkLst>
        </pc:spChg>
        <pc:spChg chg="del">
          <ac:chgData name="Ermias Molla" userId="aaa09fd5ff7da740" providerId="LiveId" clId="{DA094B36-A951-4B30-AD36-E9EB18B93615}" dt="2022-07-18T22:05:57.897" v="364" actId="26606"/>
          <ac:spMkLst>
            <pc:docMk/>
            <pc:sldMk cId="1773750854" sldId="269"/>
            <ac:spMk id="33" creationId="{081E4A58-353D-44AE-B2FC-2A74E2E400F7}"/>
          </ac:spMkLst>
        </pc:spChg>
        <pc:spChg chg="add del">
          <ac:chgData name="Ermias Molla" userId="aaa09fd5ff7da740" providerId="LiveId" clId="{DA094B36-A951-4B30-AD36-E9EB18B93615}" dt="2022-07-18T22:07:07.215" v="384" actId="26606"/>
          <ac:spMkLst>
            <pc:docMk/>
            <pc:sldMk cId="1773750854" sldId="269"/>
            <ac:spMk id="39" creationId="{23DA7759-3209-4FE2-96D1-4EEDD81E9EA0}"/>
          </ac:spMkLst>
        </pc:spChg>
        <pc:spChg chg="add del">
          <ac:chgData name="Ermias Molla" userId="aaa09fd5ff7da740" providerId="LiveId" clId="{DA094B36-A951-4B30-AD36-E9EB18B93615}" dt="2022-07-18T22:07:07.215" v="384" actId="26606"/>
          <ac:spMkLst>
            <pc:docMk/>
            <pc:sldMk cId="1773750854" sldId="269"/>
            <ac:spMk id="41" creationId="{41460DAD-8769-4C9F-9C8C-BB0443909D76}"/>
          </ac:spMkLst>
        </pc:spChg>
        <pc:spChg chg="add del">
          <ac:chgData name="Ermias Molla" userId="aaa09fd5ff7da740" providerId="LiveId" clId="{DA094B36-A951-4B30-AD36-E9EB18B93615}" dt="2022-07-18T22:07:07.215" v="384" actId="26606"/>
          <ac:spMkLst>
            <pc:docMk/>
            <pc:sldMk cId="1773750854" sldId="269"/>
            <ac:spMk id="43" creationId="{460B0EFB-53ED-4F35-B05D-F658EA021C65}"/>
          </ac:spMkLst>
        </pc:spChg>
        <pc:spChg chg="add del">
          <ac:chgData name="Ermias Molla" userId="aaa09fd5ff7da740" providerId="LiveId" clId="{DA094B36-A951-4B30-AD36-E9EB18B93615}" dt="2022-07-18T22:07:07.215" v="384" actId="26606"/>
          <ac:spMkLst>
            <pc:docMk/>
            <pc:sldMk cId="1773750854" sldId="269"/>
            <ac:spMk id="45" creationId="{835EF3DD-7D43-4A27-8967-A92FD8CC9365}"/>
          </ac:spMkLst>
        </pc:spChg>
        <pc:spChg chg="add del">
          <ac:chgData name="Ermias Molla" userId="aaa09fd5ff7da740" providerId="LiveId" clId="{DA094B36-A951-4B30-AD36-E9EB18B93615}" dt="2022-07-19T02:13:45.007" v="742"/>
          <ac:spMkLst>
            <pc:docMk/>
            <pc:sldMk cId="1773750854" sldId="269"/>
            <ac:spMk id="50" creationId="{23DA7759-3209-4FE2-96D1-4EEDD81E9EA0}"/>
          </ac:spMkLst>
        </pc:spChg>
        <pc:spChg chg="add del">
          <ac:chgData name="Ermias Molla" userId="aaa09fd5ff7da740" providerId="LiveId" clId="{DA094B36-A951-4B30-AD36-E9EB18B93615}" dt="2022-07-19T02:13:45.007" v="742"/>
          <ac:spMkLst>
            <pc:docMk/>
            <pc:sldMk cId="1773750854" sldId="269"/>
            <ac:spMk id="52" creationId="{41460DAD-8769-4C9F-9C8C-BB0443909D76}"/>
          </ac:spMkLst>
        </pc:spChg>
        <pc:spChg chg="add del">
          <ac:chgData name="Ermias Molla" userId="aaa09fd5ff7da740" providerId="LiveId" clId="{DA094B36-A951-4B30-AD36-E9EB18B93615}" dt="2022-07-19T02:13:45.007" v="742"/>
          <ac:spMkLst>
            <pc:docMk/>
            <pc:sldMk cId="1773750854" sldId="269"/>
            <ac:spMk id="54" creationId="{66E48AFA-8884-4F68-A44F-D2C1E8609C5A}"/>
          </ac:spMkLst>
        </pc:spChg>
        <pc:spChg chg="add del">
          <ac:chgData name="Ermias Molla" userId="aaa09fd5ff7da740" providerId="LiveId" clId="{DA094B36-A951-4B30-AD36-E9EB18B93615}" dt="2022-07-19T02:13:45.007" v="742"/>
          <ac:spMkLst>
            <pc:docMk/>
            <pc:sldMk cId="1773750854" sldId="269"/>
            <ac:spMk id="56" creationId="{969D19A6-08CB-498C-93EC-3FFB021FC68A}"/>
          </ac:spMkLst>
        </pc:spChg>
        <pc:picChg chg="add del mod">
          <ac:chgData name="Ermias Molla" userId="aaa09fd5ff7da740" providerId="LiveId" clId="{DA094B36-A951-4B30-AD36-E9EB18B93615}" dt="2022-07-19T05:01:01.837" v="3624" actId="478"/>
          <ac:picMkLst>
            <pc:docMk/>
            <pc:sldMk cId="1773750854" sldId="269"/>
            <ac:picMk id="5" creationId="{9B435BF9-CA00-E1B0-614D-B5D501C010FC}"/>
          </ac:picMkLst>
        </pc:picChg>
        <pc:picChg chg="add mod">
          <ac:chgData name="Ermias Molla" userId="aaa09fd5ff7da740" providerId="LiveId" clId="{DA094B36-A951-4B30-AD36-E9EB18B93615}" dt="2022-07-19T05:36:15.739" v="3656" actId="14100"/>
          <ac:picMkLst>
            <pc:docMk/>
            <pc:sldMk cId="1773750854" sldId="269"/>
            <ac:picMk id="22" creationId="{6A544940-AA81-9FC7-3DC3-7814252BFFB4}"/>
          </ac:picMkLst>
        </pc:picChg>
        <pc:picChg chg="add del mod">
          <ac:chgData name="Ermias Molla" userId="aaa09fd5ff7da740" providerId="LiveId" clId="{DA094B36-A951-4B30-AD36-E9EB18B93615}" dt="2022-07-19T05:03:02.246" v="3631" actId="478"/>
          <ac:picMkLst>
            <pc:docMk/>
            <pc:sldMk cId="1773750854" sldId="269"/>
            <ac:picMk id="23" creationId="{345F36FD-A27B-2074-C557-11D4B2960169}"/>
          </ac:picMkLst>
        </pc:picChg>
        <pc:picChg chg="add del mod">
          <ac:chgData name="Ermias Molla" userId="aaa09fd5ff7da740" providerId="LiveId" clId="{DA094B36-A951-4B30-AD36-E9EB18B93615}" dt="2022-07-19T05:36:17.329" v="3657" actId="478"/>
          <ac:picMkLst>
            <pc:docMk/>
            <pc:sldMk cId="1773750854" sldId="269"/>
            <ac:picMk id="24" creationId="{FAE48B4C-9FD9-3D77-16DB-757016F1D1E1}"/>
          </ac:picMkLst>
        </pc:picChg>
        <pc:picChg chg="add del">
          <ac:chgData name="Ermias Molla" userId="aaa09fd5ff7da740" providerId="LiveId" clId="{DA094B36-A951-4B30-AD36-E9EB18B93615}" dt="2022-07-18T22:06:14.472" v="368" actId="478"/>
          <ac:picMkLst>
            <pc:docMk/>
            <pc:sldMk cId="1773750854" sldId="269"/>
            <ac:picMk id="35" creationId="{55801FED-A78E-1653-A126-05026EB5E159}"/>
          </ac:picMkLst>
        </pc:picChg>
      </pc:sldChg>
      <pc:sldMasterChg chg="del delSldLayout">
        <pc:chgData name="Ermias Molla" userId="aaa09fd5ff7da740" providerId="LiveId" clId="{DA094B36-A951-4B30-AD36-E9EB18B93615}" dt="2022-07-17T22:31:09.674" v="2" actId="26606"/>
        <pc:sldMasterMkLst>
          <pc:docMk/>
          <pc:sldMasterMk cId="2189371913" sldId="2147483648"/>
        </pc:sldMasterMkLst>
        <pc:sldLayoutChg chg="del">
          <pc:chgData name="Ermias Molla" userId="aaa09fd5ff7da740" providerId="LiveId" clId="{DA094B36-A951-4B30-AD36-E9EB18B93615}" dt="2022-07-17T22:31:09.674" v="2" actId="26606"/>
          <pc:sldLayoutMkLst>
            <pc:docMk/>
            <pc:sldMasterMk cId="2189371913" sldId="2147483648"/>
            <pc:sldLayoutMk cId="1529341758" sldId="2147483649"/>
          </pc:sldLayoutMkLst>
        </pc:sldLayoutChg>
        <pc:sldLayoutChg chg="del">
          <pc:chgData name="Ermias Molla" userId="aaa09fd5ff7da740" providerId="LiveId" clId="{DA094B36-A951-4B30-AD36-E9EB18B93615}" dt="2022-07-17T22:31:09.674" v="2" actId="26606"/>
          <pc:sldLayoutMkLst>
            <pc:docMk/>
            <pc:sldMasterMk cId="2189371913" sldId="2147483648"/>
            <pc:sldLayoutMk cId="2224713959" sldId="2147483650"/>
          </pc:sldLayoutMkLst>
        </pc:sldLayoutChg>
        <pc:sldLayoutChg chg="del">
          <pc:chgData name="Ermias Molla" userId="aaa09fd5ff7da740" providerId="LiveId" clId="{DA094B36-A951-4B30-AD36-E9EB18B93615}" dt="2022-07-17T22:31:09.674" v="2" actId="26606"/>
          <pc:sldLayoutMkLst>
            <pc:docMk/>
            <pc:sldMasterMk cId="2189371913" sldId="2147483648"/>
            <pc:sldLayoutMk cId="3670874413" sldId="2147483651"/>
          </pc:sldLayoutMkLst>
        </pc:sldLayoutChg>
        <pc:sldLayoutChg chg="del">
          <pc:chgData name="Ermias Molla" userId="aaa09fd5ff7da740" providerId="LiveId" clId="{DA094B36-A951-4B30-AD36-E9EB18B93615}" dt="2022-07-17T22:31:09.674" v="2" actId="26606"/>
          <pc:sldLayoutMkLst>
            <pc:docMk/>
            <pc:sldMasterMk cId="2189371913" sldId="2147483648"/>
            <pc:sldLayoutMk cId="3742334843" sldId="2147483652"/>
          </pc:sldLayoutMkLst>
        </pc:sldLayoutChg>
        <pc:sldLayoutChg chg="del">
          <pc:chgData name="Ermias Molla" userId="aaa09fd5ff7da740" providerId="LiveId" clId="{DA094B36-A951-4B30-AD36-E9EB18B93615}" dt="2022-07-17T22:31:09.674" v="2" actId="26606"/>
          <pc:sldLayoutMkLst>
            <pc:docMk/>
            <pc:sldMasterMk cId="2189371913" sldId="2147483648"/>
            <pc:sldLayoutMk cId="462534763" sldId="2147483653"/>
          </pc:sldLayoutMkLst>
        </pc:sldLayoutChg>
        <pc:sldLayoutChg chg="del">
          <pc:chgData name="Ermias Molla" userId="aaa09fd5ff7da740" providerId="LiveId" clId="{DA094B36-A951-4B30-AD36-E9EB18B93615}" dt="2022-07-17T22:31:09.674" v="2" actId="26606"/>
          <pc:sldLayoutMkLst>
            <pc:docMk/>
            <pc:sldMasterMk cId="2189371913" sldId="2147483648"/>
            <pc:sldLayoutMk cId="2818547312" sldId="2147483654"/>
          </pc:sldLayoutMkLst>
        </pc:sldLayoutChg>
        <pc:sldLayoutChg chg="del">
          <pc:chgData name="Ermias Molla" userId="aaa09fd5ff7da740" providerId="LiveId" clId="{DA094B36-A951-4B30-AD36-E9EB18B93615}" dt="2022-07-17T22:31:09.674" v="2" actId="26606"/>
          <pc:sldLayoutMkLst>
            <pc:docMk/>
            <pc:sldMasterMk cId="2189371913" sldId="2147483648"/>
            <pc:sldLayoutMk cId="2833578284" sldId="2147483655"/>
          </pc:sldLayoutMkLst>
        </pc:sldLayoutChg>
        <pc:sldLayoutChg chg="del">
          <pc:chgData name="Ermias Molla" userId="aaa09fd5ff7da740" providerId="LiveId" clId="{DA094B36-A951-4B30-AD36-E9EB18B93615}" dt="2022-07-17T22:31:09.674" v="2" actId="26606"/>
          <pc:sldLayoutMkLst>
            <pc:docMk/>
            <pc:sldMasterMk cId="2189371913" sldId="2147483648"/>
            <pc:sldLayoutMk cId="140827813" sldId="2147483656"/>
          </pc:sldLayoutMkLst>
        </pc:sldLayoutChg>
        <pc:sldLayoutChg chg="del">
          <pc:chgData name="Ermias Molla" userId="aaa09fd5ff7da740" providerId="LiveId" clId="{DA094B36-A951-4B30-AD36-E9EB18B93615}" dt="2022-07-17T22:31:09.674" v="2" actId="26606"/>
          <pc:sldLayoutMkLst>
            <pc:docMk/>
            <pc:sldMasterMk cId="2189371913" sldId="2147483648"/>
            <pc:sldLayoutMk cId="3544409157" sldId="2147483657"/>
          </pc:sldLayoutMkLst>
        </pc:sldLayoutChg>
        <pc:sldLayoutChg chg="del">
          <pc:chgData name="Ermias Molla" userId="aaa09fd5ff7da740" providerId="LiveId" clId="{DA094B36-A951-4B30-AD36-E9EB18B93615}" dt="2022-07-17T22:31:09.674" v="2" actId="26606"/>
          <pc:sldLayoutMkLst>
            <pc:docMk/>
            <pc:sldMasterMk cId="2189371913" sldId="2147483648"/>
            <pc:sldLayoutMk cId="659972540" sldId="2147483658"/>
          </pc:sldLayoutMkLst>
        </pc:sldLayoutChg>
        <pc:sldLayoutChg chg="del">
          <pc:chgData name="Ermias Molla" userId="aaa09fd5ff7da740" providerId="LiveId" clId="{DA094B36-A951-4B30-AD36-E9EB18B93615}" dt="2022-07-17T22:31:09.674" v="2" actId="26606"/>
          <pc:sldLayoutMkLst>
            <pc:docMk/>
            <pc:sldMasterMk cId="2189371913" sldId="2147483648"/>
            <pc:sldLayoutMk cId="4156195636" sldId="2147483659"/>
          </pc:sldLayoutMkLst>
        </pc:sldLayoutChg>
      </pc:sldMasterChg>
      <pc:sldMasterChg chg="add del addSldLayout delSldLayout">
        <pc:chgData name="Ermias Molla" userId="aaa09fd5ff7da740" providerId="LiveId" clId="{DA094B36-A951-4B30-AD36-E9EB18B93615}" dt="2022-07-17T22:37:47.754" v="72" actId="26606"/>
        <pc:sldMasterMkLst>
          <pc:docMk/>
          <pc:sldMasterMk cId="475606569" sldId="2147483699"/>
        </pc:sldMasterMkLst>
        <pc:sldLayoutChg chg="add del">
          <pc:chgData name="Ermias Molla" userId="aaa09fd5ff7da740" providerId="LiveId" clId="{DA094B36-A951-4B30-AD36-E9EB18B93615}" dt="2022-07-17T22:37:47.754" v="72" actId="26606"/>
          <pc:sldLayoutMkLst>
            <pc:docMk/>
            <pc:sldMasterMk cId="475606569" sldId="2147483699"/>
            <pc:sldLayoutMk cId="1935943959" sldId="2147483688"/>
          </pc:sldLayoutMkLst>
        </pc:sldLayoutChg>
        <pc:sldLayoutChg chg="add del">
          <pc:chgData name="Ermias Molla" userId="aaa09fd5ff7da740" providerId="LiveId" clId="{DA094B36-A951-4B30-AD36-E9EB18B93615}" dt="2022-07-17T22:37:47.754" v="72" actId="26606"/>
          <pc:sldLayoutMkLst>
            <pc:docMk/>
            <pc:sldMasterMk cId="475606569" sldId="2147483699"/>
            <pc:sldLayoutMk cId="1625975614" sldId="2147483689"/>
          </pc:sldLayoutMkLst>
        </pc:sldLayoutChg>
        <pc:sldLayoutChg chg="add del">
          <pc:chgData name="Ermias Molla" userId="aaa09fd5ff7da740" providerId="LiveId" clId="{DA094B36-A951-4B30-AD36-E9EB18B93615}" dt="2022-07-17T22:37:47.754" v="72" actId="26606"/>
          <pc:sldLayoutMkLst>
            <pc:docMk/>
            <pc:sldMasterMk cId="475606569" sldId="2147483699"/>
            <pc:sldLayoutMk cId="4099042812" sldId="2147483690"/>
          </pc:sldLayoutMkLst>
        </pc:sldLayoutChg>
        <pc:sldLayoutChg chg="add del">
          <pc:chgData name="Ermias Molla" userId="aaa09fd5ff7da740" providerId="LiveId" clId="{DA094B36-A951-4B30-AD36-E9EB18B93615}" dt="2022-07-17T22:37:47.754" v="72" actId="26606"/>
          <pc:sldLayoutMkLst>
            <pc:docMk/>
            <pc:sldMasterMk cId="475606569" sldId="2147483699"/>
            <pc:sldLayoutMk cId="1804716554" sldId="2147483691"/>
          </pc:sldLayoutMkLst>
        </pc:sldLayoutChg>
        <pc:sldLayoutChg chg="add del">
          <pc:chgData name="Ermias Molla" userId="aaa09fd5ff7da740" providerId="LiveId" clId="{DA094B36-A951-4B30-AD36-E9EB18B93615}" dt="2022-07-17T22:37:47.754" v="72" actId="26606"/>
          <pc:sldLayoutMkLst>
            <pc:docMk/>
            <pc:sldMasterMk cId="475606569" sldId="2147483699"/>
            <pc:sldLayoutMk cId="1584308400" sldId="2147483692"/>
          </pc:sldLayoutMkLst>
        </pc:sldLayoutChg>
        <pc:sldLayoutChg chg="add del">
          <pc:chgData name="Ermias Molla" userId="aaa09fd5ff7da740" providerId="LiveId" clId="{DA094B36-A951-4B30-AD36-E9EB18B93615}" dt="2022-07-17T22:37:47.754" v="72" actId="26606"/>
          <pc:sldLayoutMkLst>
            <pc:docMk/>
            <pc:sldMasterMk cId="475606569" sldId="2147483699"/>
            <pc:sldLayoutMk cId="1911654307" sldId="2147483693"/>
          </pc:sldLayoutMkLst>
        </pc:sldLayoutChg>
        <pc:sldLayoutChg chg="add del">
          <pc:chgData name="Ermias Molla" userId="aaa09fd5ff7da740" providerId="LiveId" clId="{DA094B36-A951-4B30-AD36-E9EB18B93615}" dt="2022-07-17T22:37:47.754" v="72" actId="26606"/>
          <pc:sldLayoutMkLst>
            <pc:docMk/>
            <pc:sldMasterMk cId="475606569" sldId="2147483699"/>
            <pc:sldLayoutMk cId="4056865584" sldId="2147483694"/>
          </pc:sldLayoutMkLst>
        </pc:sldLayoutChg>
        <pc:sldLayoutChg chg="add del">
          <pc:chgData name="Ermias Molla" userId="aaa09fd5ff7da740" providerId="LiveId" clId="{DA094B36-A951-4B30-AD36-E9EB18B93615}" dt="2022-07-17T22:37:47.754" v="72" actId="26606"/>
          <pc:sldLayoutMkLst>
            <pc:docMk/>
            <pc:sldMasterMk cId="475606569" sldId="2147483699"/>
            <pc:sldLayoutMk cId="2382794786" sldId="2147483695"/>
          </pc:sldLayoutMkLst>
        </pc:sldLayoutChg>
        <pc:sldLayoutChg chg="add del">
          <pc:chgData name="Ermias Molla" userId="aaa09fd5ff7da740" providerId="LiveId" clId="{DA094B36-A951-4B30-AD36-E9EB18B93615}" dt="2022-07-17T22:37:47.754" v="72" actId="26606"/>
          <pc:sldLayoutMkLst>
            <pc:docMk/>
            <pc:sldMasterMk cId="475606569" sldId="2147483699"/>
            <pc:sldLayoutMk cId="328098073" sldId="2147483696"/>
          </pc:sldLayoutMkLst>
        </pc:sldLayoutChg>
        <pc:sldLayoutChg chg="add del">
          <pc:chgData name="Ermias Molla" userId="aaa09fd5ff7da740" providerId="LiveId" clId="{DA094B36-A951-4B30-AD36-E9EB18B93615}" dt="2022-07-17T22:37:47.754" v="72" actId="26606"/>
          <pc:sldLayoutMkLst>
            <pc:docMk/>
            <pc:sldMasterMk cId="475606569" sldId="2147483699"/>
            <pc:sldLayoutMk cId="1402990948" sldId="2147483697"/>
          </pc:sldLayoutMkLst>
        </pc:sldLayoutChg>
        <pc:sldLayoutChg chg="add del">
          <pc:chgData name="Ermias Molla" userId="aaa09fd5ff7da740" providerId="LiveId" clId="{DA094B36-A951-4B30-AD36-E9EB18B93615}" dt="2022-07-17T22:37:47.754" v="72" actId="26606"/>
          <pc:sldLayoutMkLst>
            <pc:docMk/>
            <pc:sldMasterMk cId="475606569" sldId="2147483699"/>
            <pc:sldLayoutMk cId="320183439" sldId="2147483698"/>
          </pc:sldLayoutMkLst>
        </pc:sldLayoutChg>
      </pc:sldMasterChg>
      <pc:sldMasterChg chg="add setBg addSldLayout modSldLayout">
        <pc:chgData name="Ermias Molla" userId="aaa09fd5ff7da740" providerId="LiveId" clId="{DA094B36-A951-4B30-AD36-E9EB18B93615}" dt="2022-07-17T22:38:36.667" v="79"/>
        <pc:sldMasterMkLst>
          <pc:docMk/>
          <pc:sldMasterMk cId="1301950497" sldId="2147483700"/>
        </pc:sldMasterMkLst>
        <pc:sldLayoutChg chg="add setBg">
          <pc:chgData name="Ermias Molla" userId="aaa09fd5ff7da740" providerId="LiveId" clId="{DA094B36-A951-4B30-AD36-E9EB18B93615}" dt="2022-07-17T22:38:36.667" v="79"/>
          <pc:sldLayoutMkLst>
            <pc:docMk/>
            <pc:sldMasterMk cId="1301950497" sldId="2147483700"/>
            <pc:sldLayoutMk cId="884548459" sldId="2147483701"/>
          </pc:sldLayoutMkLst>
        </pc:sldLayoutChg>
        <pc:sldLayoutChg chg="add setBg">
          <pc:chgData name="Ermias Molla" userId="aaa09fd5ff7da740" providerId="LiveId" clId="{DA094B36-A951-4B30-AD36-E9EB18B93615}" dt="2022-07-17T22:38:36.667" v="79"/>
          <pc:sldLayoutMkLst>
            <pc:docMk/>
            <pc:sldMasterMk cId="1301950497" sldId="2147483700"/>
            <pc:sldLayoutMk cId="2661854303" sldId="2147483702"/>
          </pc:sldLayoutMkLst>
        </pc:sldLayoutChg>
        <pc:sldLayoutChg chg="add setBg">
          <pc:chgData name="Ermias Molla" userId="aaa09fd5ff7da740" providerId="LiveId" clId="{DA094B36-A951-4B30-AD36-E9EB18B93615}" dt="2022-07-17T22:38:36.667" v="79"/>
          <pc:sldLayoutMkLst>
            <pc:docMk/>
            <pc:sldMasterMk cId="1301950497" sldId="2147483700"/>
            <pc:sldLayoutMk cId="1355506455" sldId="2147483703"/>
          </pc:sldLayoutMkLst>
        </pc:sldLayoutChg>
        <pc:sldLayoutChg chg="add setBg">
          <pc:chgData name="Ermias Molla" userId="aaa09fd5ff7da740" providerId="LiveId" clId="{DA094B36-A951-4B30-AD36-E9EB18B93615}" dt="2022-07-17T22:38:36.667" v="79"/>
          <pc:sldLayoutMkLst>
            <pc:docMk/>
            <pc:sldMasterMk cId="1301950497" sldId="2147483700"/>
            <pc:sldLayoutMk cId="846192883" sldId="2147483704"/>
          </pc:sldLayoutMkLst>
        </pc:sldLayoutChg>
        <pc:sldLayoutChg chg="add setBg">
          <pc:chgData name="Ermias Molla" userId="aaa09fd5ff7da740" providerId="LiveId" clId="{DA094B36-A951-4B30-AD36-E9EB18B93615}" dt="2022-07-17T22:38:36.667" v="79"/>
          <pc:sldLayoutMkLst>
            <pc:docMk/>
            <pc:sldMasterMk cId="1301950497" sldId="2147483700"/>
            <pc:sldLayoutMk cId="4232383835" sldId="2147483705"/>
          </pc:sldLayoutMkLst>
        </pc:sldLayoutChg>
        <pc:sldLayoutChg chg="add setBg">
          <pc:chgData name="Ermias Molla" userId="aaa09fd5ff7da740" providerId="LiveId" clId="{DA094B36-A951-4B30-AD36-E9EB18B93615}" dt="2022-07-17T22:38:36.667" v="79"/>
          <pc:sldLayoutMkLst>
            <pc:docMk/>
            <pc:sldMasterMk cId="1301950497" sldId="2147483700"/>
            <pc:sldLayoutMk cId="1808280014" sldId="2147483706"/>
          </pc:sldLayoutMkLst>
        </pc:sldLayoutChg>
        <pc:sldLayoutChg chg="add setBg">
          <pc:chgData name="Ermias Molla" userId="aaa09fd5ff7da740" providerId="LiveId" clId="{DA094B36-A951-4B30-AD36-E9EB18B93615}" dt="2022-07-17T22:38:36.667" v="79"/>
          <pc:sldLayoutMkLst>
            <pc:docMk/>
            <pc:sldMasterMk cId="1301950497" sldId="2147483700"/>
            <pc:sldLayoutMk cId="638110179" sldId="2147483707"/>
          </pc:sldLayoutMkLst>
        </pc:sldLayoutChg>
        <pc:sldLayoutChg chg="add setBg">
          <pc:chgData name="Ermias Molla" userId="aaa09fd5ff7da740" providerId="LiveId" clId="{DA094B36-A951-4B30-AD36-E9EB18B93615}" dt="2022-07-17T22:38:36.667" v="79"/>
          <pc:sldLayoutMkLst>
            <pc:docMk/>
            <pc:sldMasterMk cId="1301950497" sldId="2147483700"/>
            <pc:sldLayoutMk cId="4151975390" sldId="2147483708"/>
          </pc:sldLayoutMkLst>
        </pc:sldLayoutChg>
        <pc:sldLayoutChg chg="add setBg">
          <pc:chgData name="Ermias Molla" userId="aaa09fd5ff7da740" providerId="LiveId" clId="{DA094B36-A951-4B30-AD36-E9EB18B93615}" dt="2022-07-17T22:38:36.667" v="79"/>
          <pc:sldLayoutMkLst>
            <pc:docMk/>
            <pc:sldMasterMk cId="1301950497" sldId="2147483700"/>
            <pc:sldLayoutMk cId="2068107341" sldId="2147483709"/>
          </pc:sldLayoutMkLst>
        </pc:sldLayoutChg>
        <pc:sldLayoutChg chg="add setBg">
          <pc:chgData name="Ermias Molla" userId="aaa09fd5ff7da740" providerId="LiveId" clId="{DA094B36-A951-4B30-AD36-E9EB18B93615}" dt="2022-07-17T22:38:36.667" v="79"/>
          <pc:sldLayoutMkLst>
            <pc:docMk/>
            <pc:sldMasterMk cId="1301950497" sldId="2147483700"/>
            <pc:sldLayoutMk cId="25350146" sldId="2147483710"/>
          </pc:sldLayoutMkLst>
        </pc:sldLayoutChg>
        <pc:sldLayoutChg chg="add setBg">
          <pc:chgData name="Ermias Molla" userId="aaa09fd5ff7da740" providerId="LiveId" clId="{DA094B36-A951-4B30-AD36-E9EB18B93615}" dt="2022-07-17T22:38:36.667" v="79"/>
          <pc:sldLayoutMkLst>
            <pc:docMk/>
            <pc:sldMasterMk cId="1301950497" sldId="2147483700"/>
            <pc:sldLayoutMk cId="2730922160" sldId="2147483711"/>
          </pc:sldLayoutMkLst>
        </pc:sldLayoutChg>
      </pc:sldMasterChg>
      <pc:sldMasterChg chg="add del addSldLayout delSldLayout">
        <pc:chgData name="Ermias Molla" userId="aaa09fd5ff7da740" providerId="LiveId" clId="{DA094B36-A951-4B30-AD36-E9EB18B93615}" dt="2022-07-17T22:37:47.701" v="71" actId="26606"/>
        <pc:sldMasterMkLst>
          <pc:docMk/>
          <pc:sldMasterMk cId="65081552" sldId="2147483723"/>
        </pc:sldMasterMkLst>
        <pc:sldLayoutChg chg="add del">
          <pc:chgData name="Ermias Molla" userId="aaa09fd5ff7da740" providerId="LiveId" clId="{DA094B36-A951-4B30-AD36-E9EB18B93615}" dt="2022-07-17T22:37:47.701" v="71" actId="26606"/>
          <pc:sldLayoutMkLst>
            <pc:docMk/>
            <pc:sldMasterMk cId="65081552" sldId="2147483723"/>
            <pc:sldLayoutMk cId="353799745" sldId="2147483712"/>
          </pc:sldLayoutMkLst>
        </pc:sldLayoutChg>
        <pc:sldLayoutChg chg="add del">
          <pc:chgData name="Ermias Molla" userId="aaa09fd5ff7da740" providerId="LiveId" clId="{DA094B36-A951-4B30-AD36-E9EB18B93615}" dt="2022-07-17T22:37:47.701" v="71" actId="26606"/>
          <pc:sldLayoutMkLst>
            <pc:docMk/>
            <pc:sldMasterMk cId="65081552" sldId="2147483723"/>
            <pc:sldLayoutMk cId="3063678871" sldId="2147483713"/>
          </pc:sldLayoutMkLst>
        </pc:sldLayoutChg>
        <pc:sldLayoutChg chg="add del">
          <pc:chgData name="Ermias Molla" userId="aaa09fd5ff7da740" providerId="LiveId" clId="{DA094B36-A951-4B30-AD36-E9EB18B93615}" dt="2022-07-17T22:37:47.701" v="71" actId="26606"/>
          <pc:sldLayoutMkLst>
            <pc:docMk/>
            <pc:sldMasterMk cId="65081552" sldId="2147483723"/>
            <pc:sldLayoutMk cId="1002727569" sldId="2147483714"/>
          </pc:sldLayoutMkLst>
        </pc:sldLayoutChg>
        <pc:sldLayoutChg chg="add del">
          <pc:chgData name="Ermias Molla" userId="aaa09fd5ff7da740" providerId="LiveId" clId="{DA094B36-A951-4B30-AD36-E9EB18B93615}" dt="2022-07-17T22:37:47.701" v="71" actId="26606"/>
          <pc:sldLayoutMkLst>
            <pc:docMk/>
            <pc:sldMasterMk cId="65081552" sldId="2147483723"/>
            <pc:sldLayoutMk cId="1021555735" sldId="2147483715"/>
          </pc:sldLayoutMkLst>
        </pc:sldLayoutChg>
        <pc:sldLayoutChg chg="add del">
          <pc:chgData name="Ermias Molla" userId="aaa09fd5ff7da740" providerId="LiveId" clId="{DA094B36-A951-4B30-AD36-E9EB18B93615}" dt="2022-07-17T22:37:47.701" v="71" actId="26606"/>
          <pc:sldLayoutMkLst>
            <pc:docMk/>
            <pc:sldMasterMk cId="65081552" sldId="2147483723"/>
            <pc:sldLayoutMk cId="3278915177" sldId="2147483716"/>
          </pc:sldLayoutMkLst>
        </pc:sldLayoutChg>
        <pc:sldLayoutChg chg="add del">
          <pc:chgData name="Ermias Molla" userId="aaa09fd5ff7da740" providerId="LiveId" clId="{DA094B36-A951-4B30-AD36-E9EB18B93615}" dt="2022-07-17T22:37:47.701" v="71" actId="26606"/>
          <pc:sldLayoutMkLst>
            <pc:docMk/>
            <pc:sldMasterMk cId="65081552" sldId="2147483723"/>
            <pc:sldLayoutMk cId="3316624214" sldId="2147483717"/>
          </pc:sldLayoutMkLst>
        </pc:sldLayoutChg>
        <pc:sldLayoutChg chg="add del">
          <pc:chgData name="Ermias Molla" userId="aaa09fd5ff7da740" providerId="LiveId" clId="{DA094B36-A951-4B30-AD36-E9EB18B93615}" dt="2022-07-17T22:37:47.701" v="71" actId="26606"/>
          <pc:sldLayoutMkLst>
            <pc:docMk/>
            <pc:sldMasterMk cId="65081552" sldId="2147483723"/>
            <pc:sldLayoutMk cId="1210780174" sldId="2147483718"/>
          </pc:sldLayoutMkLst>
        </pc:sldLayoutChg>
        <pc:sldLayoutChg chg="add del">
          <pc:chgData name="Ermias Molla" userId="aaa09fd5ff7da740" providerId="LiveId" clId="{DA094B36-A951-4B30-AD36-E9EB18B93615}" dt="2022-07-17T22:37:47.701" v="71" actId="26606"/>
          <pc:sldLayoutMkLst>
            <pc:docMk/>
            <pc:sldMasterMk cId="65081552" sldId="2147483723"/>
            <pc:sldLayoutMk cId="2730412998" sldId="2147483719"/>
          </pc:sldLayoutMkLst>
        </pc:sldLayoutChg>
        <pc:sldLayoutChg chg="add del">
          <pc:chgData name="Ermias Molla" userId="aaa09fd5ff7da740" providerId="LiveId" clId="{DA094B36-A951-4B30-AD36-E9EB18B93615}" dt="2022-07-17T22:37:47.701" v="71" actId="26606"/>
          <pc:sldLayoutMkLst>
            <pc:docMk/>
            <pc:sldMasterMk cId="65081552" sldId="2147483723"/>
            <pc:sldLayoutMk cId="3557716719" sldId="2147483720"/>
          </pc:sldLayoutMkLst>
        </pc:sldLayoutChg>
        <pc:sldLayoutChg chg="add del">
          <pc:chgData name="Ermias Molla" userId="aaa09fd5ff7da740" providerId="LiveId" clId="{DA094B36-A951-4B30-AD36-E9EB18B93615}" dt="2022-07-17T22:37:47.701" v="71" actId="26606"/>
          <pc:sldLayoutMkLst>
            <pc:docMk/>
            <pc:sldMasterMk cId="65081552" sldId="2147483723"/>
            <pc:sldLayoutMk cId="1221547097" sldId="2147483721"/>
          </pc:sldLayoutMkLst>
        </pc:sldLayoutChg>
        <pc:sldLayoutChg chg="add del">
          <pc:chgData name="Ermias Molla" userId="aaa09fd5ff7da740" providerId="LiveId" clId="{DA094B36-A951-4B30-AD36-E9EB18B93615}" dt="2022-07-17T22:37:47.701" v="71" actId="26606"/>
          <pc:sldLayoutMkLst>
            <pc:docMk/>
            <pc:sldMasterMk cId="65081552" sldId="2147483723"/>
            <pc:sldLayoutMk cId="1662280909" sldId="2147483722"/>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7/23/2022</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4548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7/23/2022</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50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7/23/2022</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0922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7/23/2022</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1854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7/23/2022</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5506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7/23/2022</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6192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7/23/2022</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2383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7/23/2022</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8280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7/23/2022</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8110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7/23/2022</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1975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7/23/2022</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8107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7/23/2022</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1301950497"/>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ride.divvybikes.com/data-license-agreemen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97A7"/>
        </a:solidFill>
        <a:effectLst/>
      </p:bgPr>
    </p:bg>
    <p:spTree>
      <p:nvGrpSpPr>
        <p:cNvPr id="1" name=""/>
        <p:cNvGrpSpPr/>
        <p:nvPr/>
      </p:nvGrpSpPr>
      <p:grpSpPr>
        <a:xfrm>
          <a:off x="0" y="0"/>
          <a:ext cx="0" cy="0"/>
          <a:chOff x="0" y="0"/>
          <a:chExt cx="0" cy="0"/>
        </a:xfrm>
      </p:grpSpPr>
      <p:sp>
        <p:nvSpPr>
          <p:cNvPr id="29" name="Rectangle 23">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Arc 25">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8FB751-ADCF-7BD3-671A-6481409B4612}"/>
              </a:ext>
            </a:extLst>
          </p:cNvPr>
          <p:cNvSpPr>
            <a:spLocks noGrp="1"/>
          </p:cNvSpPr>
          <p:nvPr>
            <p:ph type="ctrTitle"/>
          </p:nvPr>
        </p:nvSpPr>
        <p:spPr>
          <a:xfrm>
            <a:off x="838200" y="647593"/>
            <a:ext cx="4467792" cy="3060541"/>
          </a:xfrm>
        </p:spPr>
        <p:txBody>
          <a:bodyPr>
            <a:normAutofit/>
          </a:bodyPr>
          <a:lstStyle/>
          <a:p>
            <a:r>
              <a:rPr lang="en-US" dirty="0">
                <a:solidFill>
                  <a:srgbClr val="FFFFFF"/>
                </a:solidFill>
              </a:rPr>
              <a:t>Cyclistic Case Study</a:t>
            </a:r>
            <a:br>
              <a:rPr lang="en-US" dirty="0">
                <a:solidFill>
                  <a:srgbClr val="FFFFFF"/>
                </a:solidFill>
              </a:rPr>
            </a:br>
            <a:endParaRPr lang="en-US" dirty="0">
              <a:solidFill>
                <a:srgbClr val="FFFFFF"/>
              </a:solidFill>
            </a:endParaRPr>
          </a:p>
        </p:txBody>
      </p:sp>
      <p:sp>
        <p:nvSpPr>
          <p:cNvPr id="3" name="Subtitle 2">
            <a:extLst>
              <a:ext uri="{FF2B5EF4-FFF2-40B4-BE49-F238E27FC236}">
                <a16:creationId xmlns:a16="http://schemas.microsoft.com/office/drawing/2014/main" id="{4AC47511-C302-D33A-815D-45FC58E1119B}"/>
              </a:ext>
            </a:extLst>
          </p:cNvPr>
          <p:cNvSpPr>
            <a:spLocks noGrp="1"/>
          </p:cNvSpPr>
          <p:nvPr>
            <p:ph type="subTitle" idx="1"/>
          </p:nvPr>
        </p:nvSpPr>
        <p:spPr>
          <a:xfrm>
            <a:off x="604832" y="3803993"/>
            <a:ext cx="4934527" cy="1867134"/>
          </a:xfrm>
        </p:spPr>
        <p:txBody>
          <a:bodyPr>
            <a:normAutofit fontScale="77500" lnSpcReduction="20000"/>
          </a:bodyPr>
          <a:lstStyle/>
          <a:p>
            <a:r>
              <a:rPr lang="en-US" sz="2300" dirty="0">
                <a:solidFill>
                  <a:srgbClr val="FFFFFF"/>
                </a:solidFill>
              </a:rPr>
              <a:t>Ermias Molla </a:t>
            </a:r>
          </a:p>
          <a:p>
            <a:r>
              <a:rPr lang="en-US" sz="2300" dirty="0">
                <a:solidFill>
                  <a:srgbClr val="FFFFFF"/>
                </a:solidFill>
              </a:rPr>
              <a:t>July 2022</a:t>
            </a:r>
          </a:p>
          <a:p>
            <a:endParaRPr lang="en-US" sz="2000" dirty="0">
              <a:solidFill>
                <a:srgbClr val="FFFFFF"/>
              </a:solidFill>
            </a:endParaRPr>
          </a:p>
          <a:p>
            <a:r>
              <a:rPr lang="en-US" sz="2000" dirty="0">
                <a:solidFill>
                  <a:srgbClr val="FFFFFF"/>
                </a:solidFill>
              </a:rPr>
              <a:t>Source</a:t>
            </a:r>
          </a:p>
          <a:p>
            <a:r>
              <a:rPr lang="en-US" sz="2000" dirty="0">
                <a:solidFill>
                  <a:srgbClr val="FFFFFF"/>
                </a:solidFill>
              </a:rPr>
              <a:t>D</a:t>
            </a:r>
            <a:r>
              <a:rPr lang="en-US" sz="2100" dirty="0">
                <a:solidFill>
                  <a:srgbClr val="FFFFFF"/>
                </a:solidFill>
              </a:rPr>
              <a:t>ivvy: </a:t>
            </a:r>
            <a:r>
              <a:rPr lang="en-US" sz="2100" b="1" dirty="0">
                <a:hlinkClick r:id="rId2"/>
              </a:rPr>
              <a:t>Data License Agreement | Divvy Bikes</a:t>
            </a:r>
            <a:endParaRPr lang="en-US" sz="2100" b="1" dirty="0">
              <a:solidFill>
                <a:srgbClr val="FFFFFF"/>
              </a:solidFill>
            </a:endParaRPr>
          </a:p>
          <a:p>
            <a:r>
              <a:rPr lang="en-US" sz="2100" dirty="0">
                <a:solidFill>
                  <a:srgbClr val="FFFFFF"/>
                </a:solidFill>
              </a:rPr>
              <a:t>Data from June 2021-May 2022</a:t>
            </a:r>
            <a:endParaRPr lang="en-US" sz="2100" b="1" dirty="0">
              <a:solidFill>
                <a:srgbClr val="FFFFFF"/>
              </a:solidFill>
            </a:endParaRPr>
          </a:p>
          <a:p>
            <a:endParaRPr lang="en-US" sz="2000" dirty="0">
              <a:solidFill>
                <a:srgbClr val="FFFFFF"/>
              </a:solidFill>
            </a:endParaRPr>
          </a:p>
        </p:txBody>
      </p:sp>
      <p:sp>
        <p:nvSpPr>
          <p:cNvPr id="28" name="Oval 27">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Icon&#10;&#10;Description automatically generated">
            <a:extLst>
              <a:ext uri="{FF2B5EF4-FFF2-40B4-BE49-F238E27FC236}">
                <a16:creationId xmlns:a16="http://schemas.microsoft.com/office/drawing/2014/main" id="{2A4A3841-2B54-5928-FA48-1EFE14C424D9}"/>
              </a:ext>
            </a:extLst>
          </p:cNvPr>
          <p:cNvPicPr>
            <a:picLocks noChangeAspect="1"/>
          </p:cNvPicPr>
          <p:nvPr/>
        </p:nvPicPr>
        <p:blipFill rotWithShape="1">
          <a:blip r:embed="rId3">
            <a:extLst>
              <a:ext uri="{28A0092B-C50C-407E-A947-70E740481C1C}">
                <a14:useLocalDpi xmlns:a14="http://schemas.microsoft.com/office/drawing/2010/main" val="0"/>
              </a:ext>
            </a:extLst>
          </a:blip>
          <a:srcRect l="1063" r="2286"/>
          <a:stretch/>
        </p:blipFill>
        <p:spPr>
          <a:xfrm>
            <a:off x="6144673" y="1644508"/>
            <a:ext cx="4252055" cy="3568983"/>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384830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Arc 13">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Arc 17">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0" name="Oval 19">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 name="Oval 6">
            <a:extLst>
              <a:ext uri="{FF2B5EF4-FFF2-40B4-BE49-F238E27FC236}">
                <a16:creationId xmlns:a16="http://schemas.microsoft.com/office/drawing/2014/main" id="{EF2529FF-31D6-EE90-D4DB-FC89C2072088}"/>
              </a:ext>
            </a:extLst>
          </p:cNvPr>
          <p:cNvSpPr/>
          <p:nvPr/>
        </p:nvSpPr>
        <p:spPr>
          <a:xfrm>
            <a:off x="10776228" y="5392285"/>
            <a:ext cx="1108364" cy="1016000"/>
          </a:xfrm>
          <a:prstGeom prst="ellipse">
            <a:avLst/>
          </a:prstGeom>
          <a:solidFill>
            <a:schemeClr val="bg1"/>
          </a:solidFill>
          <a:effectLst>
            <a:outerShdw blurRad="50800" dist="50800" dir="5400000" algn="ctr" rotWithShape="0">
              <a:srgbClr val="5DCEAF">
                <a:alpha val="75000"/>
              </a:srgbClr>
            </a:outerShdw>
            <a:softEdge rad="114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3">
            <a:extLst>
              <a:ext uri="{FF2B5EF4-FFF2-40B4-BE49-F238E27FC236}">
                <a16:creationId xmlns:a16="http://schemas.microsoft.com/office/drawing/2014/main" id="{32129215-6E4D-BF57-006B-B24DE1AA90EC}"/>
              </a:ext>
            </a:extLst>
          </p:cNvPr>
          <p:cNvSpPr txBox="1">
            <a:spLocks/>
          </p:cNvSpPr>
          <p:nvPr/>
        </p:nvSpPr>
        <p:spPr>
          <a:xfrm>
            <a:off x="2003930" y="744358"/>
            <a:ext cx="8184139" cy="55418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dirty="0"/>
              <a:t>Recommendation One</a:t>
            </a:r>
          </a:p>
        </p:txBody>
      </p:sp>
      <p:sp>
        <p:nvSpPr>
          <p:cNvPr id="17" name="TextBox 16">
            <a:extLst>
              <a:ext uri="{FF2B5EF4-FFF2-40B4-BE49-F238E27FC236}">
                <a16:creationId xmlns:a16="http://schemas.microsoft.com/office/drawing/2014/main" id="{9398276E-CB01-504A-2BB8-9D7A8DA3928B}"/>
              </a:ext>
            </a:extLst>
          </p:cNvPr>
          <p:cNvSpPr txBox="1"/>
          <p:nvPr/>
        </p:nvSpPr>
        <p:spPr>
          <a:xfrm>
            <a:off x="890154" y="2624260"/>
            <a:ext cx="10411691" cy="1066126"/>
          </a:xfrm>
          <a:prstGeom prst="rect">
            <a:avLst/>
          </a:prstGeom>
          <a:noFill/>
        </p:spPr>
        <p:txBody>
          <a:bodyPr wrap="square">
            <a:spAutoFit/>
          </a:bodyPr>
          <a:lstStyle/>
          <a:p>
            <a:pPr marL="0" marR="0">
              <a:lnSpc>
                <a:spcPct val="107000"/>
              </a:lnSpc>
              <a:spcBef>
                <a:spcPts val="0"/>
              </a:spcBef>
              <a:spcAft>
                <a:spcPts val="800"/>
              </a:spcAft>
            </a:pPr>
            <a:r>
              <a:rPr lang="en-US" sz="1500" dirty="0">
                <a:ea typeface="+mj-ea"/>
                <a:cs typeface="+mj-cs"/>
              </a:rPr>
              <a:t>We see that Casual riders are on the bikes for longer periods of time. To encourage longer use we should decrease the charge per minute for members. After 15 minutes of use we can decrease the minute rate by a certain percentage. The mean ride time for casual riders is 27 minutes while member mean ride time is 12. If we charge less for member to use after 15 minutes, it will lead to casual riders converting to members to ride the bikes longer.</a:t>
            </a:r>
          </a:p>
        </p:txBody>
      </p:sp>
      <p:sp>
        <p:nvSpPr>
          <p:cNvPr id="19" name="TextBox 18">
            <a:extLst>
              <a:ext uri="{FF2B5EF4-FFF2-40B4-BE49-F238E27FC236}">
                <a16:creationId xmlns:a16="http://schemas.microsoft.com/office/drawing/2014/main" id="{26154B53-FFD5-E887-78F4-2E8D739C7832}"/>
              </a:ext>
            </a:extLst>
          </p:cNvPr>
          <p:cNvSpPr txBox="1"/>
          <p:nvPr/>
        </p:nvSpPr>
        <p:spPr>
          <a:xfrm>
            <a:off x="3047999" y="1667722"/>
            <a:ext cx="6096000" cy="374077"/>
          </a:xfrm>
          <a:prstGeom prst="rect">
            <a:avLst/>
          </a:prstGeom>
          <a:noFill/>
        </p:spPr>
        <p:txBody>
          <a:bodyPr wrap="square">
            <a:spAutoFit/>
          </a:bodyPr>
          <a:lstStyle/>
          <a:p>
            <a:pPr marR="0" lvl="0" algn="ctr">
              <a:lnSpc>
                <a:spcPct val="107000"/>
              </a:lnSpc>
              <a:spcBef>
                <a:spcPts val="0"/>
              </a:spcBef>
              <a:spcAft>
                <a:spcPts val="800"/>
              </a:spcAft>
            </a:pPr>
            <a:r>
              <a:rPr lang="en-US" sz="1500" b="1" dirty="0">
                <a:ea typeface="+mj-ea"/>
                <a:cs typeface="+mj-cs"/>
              </a:rPr>
              <a:t>Lower incremental rates for longer use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0425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399B6D0-488D-FF28-D969-3978694E1BDF}"/>
              </a:ext>
            </a:extLst>
          </p:cNvPr>
          <p:cNvSpPr txBox="1"/>
          <p:nvPr/>
        </p:nvSpPr>
        <p:spPr>
          <a:xfrm>
            <a:off x="890154" y="2624260"/>
            <a:ext cx="10411691" cy="1609480"/>
          </a:xfrm>
          <a:prstGeom prst="rect">
            <a:avLst/>
          </a:prstGeom>
          <a:noFill/>
        </p:spPr>
        <p:txBody>
          <a:bodyPr wrap="square">
            <a:spAutoFit/>
          </a:bodyPr>
          <a:lstStyle/>
          <a:p>
            <a:pPr marL="0" marR="0">
              <a:lnSpc>
                <a:spcPct val="107000"/>
              </a:lnSpc>
              <a:spcBef>
                <a:spcPts val="0"/>
              </a:spcBef>
              <a:spcAft>
                <a:spcPts val="800"/>
              </a:spcAft>
            </a:pPr>
            <a:r>
              <a:rPr lang="en-US" sz="1500" dirty="0">
                <a:ea typeface="+mj-ea"/>
                <a:cs typeface="+mj-cs"/>
              </a:rPr>
              <a:t>The other Major difference is linked with time. We see Casual rider’s ride at different hours of the day and different days of the week. We could have a reduced price for Members to ride after 6 and during the noon hour. This would attract our casual members because their use is not based on work hours. It would also have the benefit of making sure we have enough bikes for current member when they need it most at 5 P.M. These reduced member prices should also be in place on weekends. This is the highest traffic time for casual riders. If we have these price changes in place, we will be offering a lower price for members when casual riders most want to ride.</a:t>
            </a:r>
          </a:p>
        </p:txBody>
      </p:sp>
      <p:sp>
        <p:nvSpPr>
          <p:cNvPr id="10" name="Title 3">
            <a:extLst>
              <a:ext uri="{FF2B5EF4-FFF2-40B4-BE49-F238E27FC236}">
                <a16:creationId xmlns:a16="http://schemas.microsoft.com/office/drawing/2014/main" id="{A7FDD295-FCA3-5714-4C14-2831713ACFF7}"/>
              </a:ext>
            </a:extLst>
          </p:cNvPr>
          <p:cNvSpPr txBox="1">
            <a:spLocks/>
          </p:cNvSpPr>
          <p:nvPr/>
        </p:nvSpPr>
        <p:spPr>
          <a:xfrm>
            <a:off x="2003930" y="744358"/>
            <a:ext cx="8184139" cy="55418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a:t>Recommendation Two</a:t>
            </a:r>
            <a:endParaRPr lang="en-US" dirty="0"/>
          </a:p>
        </p:txBody>
      </p:sp>
      <p:sp>
        <p:nvSpPr>
          <p:cNvPr id="16" name="TextBox 15">
            <a:extLst>
              <a:ext uri="{FF2B5EF4-FFF2-40B4-BE49-F238E27FC236}">
                <a16:creationId xmlns:a16="http://schemas.microsoft.com/office/drawing/2014/main" id="{C7C8D53B-C9AD-983D-4E47-EC302392F77D}"/>
              </a:ext>
            </a:extLst>
          </p:cNvPr>
          <p:cNvSpPr txBox="1"/>
          <p:nvPr/>
        </p:nvSpPr>
        <p:spPr>
          <a:xfrm>
            <a:off x="3047999" y="1667722"/>
            <a:ext cx="6096000" cy="327654"/>
          </a:xfrm>
          <a:prstGeom prst="rect">
            <a:avLst/>
          </a:prstGeom>
          <a:noFill/>
        </p:spPr>
        <p:txBody>
          <a:bodyPr wrap="square">
            <a:spAutoFit/>
          </a:bodyPr>
          <a:lstStyle/>
          <a:p>
            <a:pPr marR="0" lvl="0" algn="ctr">
              <a:lnSpc>
                <a:spcPct val="107000"/>
              </a:lnSpc>
              <a:spcBef>
                <a:spcPts val="0"/>
              </a:spcBef>
              <a:spcAft>
                <a:spcPts val="800"/>
              </a:spcAft>
            </a:pPr>
            <a:r>
              <a:rPr lang="en-US" sz="1500" b="1" dirty="0">
                <a:ea typeface="+mj-ea"/>
                <a:cs typeface="+mj-cs"/>
              </a:rPr>
              <a:t>Reduced fare at specific time of day and day of week.</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75196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Freeform: Shape 8">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10">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31" name="Rectangle 12">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B5BB00-138E-CECC-4E7B-9A37515880BE}"/>
              </a:ext>
            </a:extLst>
          </p:cNvPr>
          <p:cNvSpPr>
            <a:spLocks noGrp="1"/>
          </p:cNvSpPr>
          <p:nvPr>
            <p:ph type="title"/>
          </p:nvPr>
        </p:nvSpPr>
        <p:spPr>
          <a:xfrm>
            <a:off x="838200" y="357670"/>
            <a:ext cx="10515600" cy="1325563"/>
          </a:xfrm>
        </p:spPr>
        <p:txBody>
          <a:bodyPr vert="horz" lIns="91440" tIns="45720" rIns="91440" bIns="45720" rtlCol="0" anchor="ctr">
            <a:normAutofit/>
          </a:bodyPr>
          <a:lstStyle/>
          <a:p>
            <a:pPr algn="ctr"/>
            <a:r>
              <a:rPr lang="en-US" dirty="0"/>
              <a:t>Recommendation Three</a:t>
            </a:r>
          </a:p>
        </p:txBody>
      </p:sp>
      <p:sp>
        <p:nvSpPr>
          <p:cNvPr id="32" name="Freeform: Shape 14">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Arc 1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Text Placeholder 3">
            <a:extLst>
              <a:ext uri="{FF2B5EF4-FFF2-40B4-BE49-F238E27FC236}">
                <a16:creationId xmlns:a16="http://schemas.microsoft.com/office/drawing/2014/main" id="{3C8B495B-EF52-D166-44F1-B07DEFC5EAC8}"/>
              </a:ext>
            </a:extLst>
          </p:cNvPr>
          <p:cNvSpPr txBox="1">
            <a:spLocks/>
          </p:cNvSpPr>
          <p:nvPr/>
        </p:nvSpPr>
        <p:spPr>
          <a:xfrm>
            <a:off x="890154" y="2624260"/>
            <a:ext cx="10515600" cy="125008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500" dirty="0">
                <a:ea typeface="+mj-ea"/>
                <a:cs typeface="+mj-cs"/>
              </a:rPr>
              <a:t>We observe the top 5 locations being near lakeshore drive and near tourist attractions such as the aquarium. We can assume that this is due to their primary use for the service being for leisurely activities. With leisure in mind, a recommendation I would give is to incentivize these activities. We can work with the city to give large discounts to members for public events. We can also give guided tours for tourists on the lake shore. Using these methods, we meet the casual rider’s needs.</a:t>
            </a:r>
          </a:p>
          <a:p>
            <a:endParaRPr lang="en-US" dirty="0"/>
          </a:p>
        </p:txBody>
      </p:sp>
      <p:sp>
        <p:nvSpPr>
          <p:cNvPr id="15" name="TextBox 14">
            <a:extLst>
              <a:ext uri="{FF2B5EF4-FFF2-40B4-BE49-F238E27FC236}">
                <a16:creationId xmlns:a16="http://schemas.microsoft.com/office/drawing/2014/main" id="{E476AD3F-087E-CBD3-D10D-A1A9537AB7CD}"/>
              </a:ext>
            </a:extLst>
          </p:cNvPr>
          <p:cNvSpPr txBox="1"/>
          <p:nvPr/>
        </p:nvSpPr>
        <p:spPr>
          <a:xfrm>
            <a:off x="3047999" y="1667722"/>
            <a:ext cx="6096000" cy="327654"/>
          </a:xfrm>
          <a:prstGeom prst="rect">
            <a:avLst/>
          </a:prstGeom>
          <a:noFill/>
        </p:spPr>
        <p:txBody>
          <a:bodyPr wrap="square">
            <a:spAutoFit/>
          </a:bodyPr>
          <a:lstStyle/>
          <a:p>
            <a:pPr marR="0" lvl="0" algn="ctr">
              <a:lnSpc>
                <a:spcPct val="107000"/>
              </a:lnSpc>
              <a:spcBef>
                <a:spcPts val="0"/>
              </a:spcBef>
              <a:spcAft>
                <a:spcPts val="800"/>
              </a:spcAft>
            </a:pPr>
            <a:r>
              <a:rPr lang="en-US" sz="1500" b="1" dirty="0">
                <a:ea typeface="+mj-ea"/>
                <a:cs typeface="+mj-cs"/>
              </a:rPr>
              <a:t>Location based discounts and activities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156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01CC830-5C59-23EC-0280-22518FEACAE2}"/>
              </a:ext>
            </a:extLst>
          </p:cNvPr>
          <p:cNvSpPr>
            <a:spLocks noGrp="1"/>
          </p:cNvSpPr>
          <p:nvPr>
            <p:ph type="title"/>
          </p:nvPr>
        </p:nvSpPr>
        <p:spPr>
          <a:xfrm>
            <a:off x="686834" y="1198418"/>
            <a:ext cx="3200400" cy="4461163"/>
          </a:xfrm>
        </p:spPr>
        <p:txBody>
          <a:bodyPr>
            <a:normAutofit/>
          </a:bodyPr>
          <a:lstStyle/>
          <a:p>
            <a:r>
              <a:rPr lang="en-US" dirty="0">
                <a:solidFill>
                  <a:srgbClr val="FFFFFF"/>
                </a:solidFill>
              </a:rPr>
              <a:t>Conclusion</a:t>
            </a:r>
            <a:br>
              <a:rPr lang="en-US" dirty="0">
                <a:solidFill>
                  <a:srgbClr val="FFFFFF"/>
                </a:solidFill>
              </a:rPr>
            </a:br>
            <a:br>
              <a:rPr lang="en-US" dirty="0">
                <a:solidFill>
                  <a:srgbClr val="FFFFFF"/>
                </a:solidFill>
              </a:rPr>
            </a:br>
            <a:endParaRPr lang="en-US" dirty="0">
              <a:solidFill>
                <a:srgbClr val="FFFFFF"/>
              </a:solidFill>
            </a:endParaRPr>
          </a:p>
        </p:txBody>
      </p:sp>
      <p:sp>
        <p:nvSpPr>
          <p:cNvPr id="3" name="Content Placeholder 2">
            <a:extLst>
              <a:ext uri="{FF2B5EF4-FFF2-40B4-BE49-F238E27FC236}">
                <a16:creationId xmlns:a16="http://schemas.microsoft.com/office/drawing/2014/main" id="{E4A98955-B0A8-BC72-43AE-5A3BEF2BDDD5}"/>
              </a:ext>
            </a:extLst>
          </p:cNvPr>
          <p:cNvSpPr>
            <a:spLocks noGrp="1"/>
          </p:cNvSpPr>
          <p:nvPr>
            <p:ph idx="1"/>
          </p:nvPr>
        </p:nvSpPr>
        <p:spPr>
          <a:xfrm>
            <a:off x="4447308" y="1976582"/>
            <a:ext cx="6906491" cy="3177309"/>
          </a:xfrm>
        </p:spPr>
        <p:txBody>
          <a:bodyPr anchor="ctr">
            <a:normAutofit/>
          </a:bodyPr>
          <a:lstStyle/>
          <a:p>
            <a:pPr marL="0" marR="0" indent="0">
              <a:lnSpc>
                <a:spcPct val="107000"/>
              </a:lnSpc>
              <a:spcBef>
                <a:spcPts val="0"/>
              </a:spcBef>
              <a:spcAft>
                <a:spcPts val="800"/>
              </a:spcAft>
              <a:buNone/>
            </a:pPr>
            <a:r>
              <a:rPr lang="en-US" sz="1500" dirty="0">
                <a:ea typeface="+mj-ea"/>
                <a:cs typeface="+mj-cs"/>
              </a:rPr>
              <a:t>These recommendations are intended to support the type of use the casual riders already have. It doesn’t increase cost for current members, but it does spread out the time that bikes are in use. This benefits current members as well as casual rider who become members.</a:t>
            </a:r>
          </a:p>
          <a:p>
            <a:pPr marL="0" marR="0" indent="0">
              <a:lnSpc>
                <a:spcPct val="107000"/>
              </a:lnSpc>
              <a:spcBef>
                <a:spcPts val="0"/>
              </a:spcBef>
              <a:spcAft>
                <a:spcPts val="800"/>
              </a:spcAft>
              <a:buNone/>
            </a:pPr>
            <a:endParaRPr lang="en-US" sz="1500" dirty="0">
              <a:ea typeface="+mj-ea"/>
              <a:cs typeface="+mj-cs"/>
            </a:endParaRPr>
          </a:p>
          <a:p>
            <a:pPr marL="0" marR="0" indent="0">
              <a:lnSpc>
                <a:spcPct val="107000"/>
              </a:lnSpc>
              <a:spcBef>
                <a:spcPts val="0"/>
              </a:spcBef>
              <a:spcAft>
                <a:spcPts val="800"/>
              </a:spcAft>
              <a:buNone/>
            </a:pPr>
            <a:r>
              <a:rPr lang="en-US" sz="1500" dirty="0">
                <a:ea typeface="+mj-ea"/>
                <a:cs typeface="+mj-cs"/>
              </a:rPr>
              <a:t>If there are questions, please ask after the presentation.</a:t>
            </a:r>
          </a:p>
          <a:p>
            <a:pPr marL="0" marR="0" indent="0">
              <a:lnSpc>
                <a:spcPct val="107000"/>
              </a:lnSpc>
              <a:spcBef>
                <a:spcPts val="0"/>
              </a:spcBef>
              <a:spcAft>
                <a:spcPts val="800"/>
              </a:spcAft>
              <a:buNone/>
            </a:pPr>
            <a:endParaRPr lang="en-US" sz="1500" dirty="0">
              <a:ea typeface="+mj-ea"/>
              <a:cs typeface="+mj-cs"/>
            </a:endParaRPr>
          </a:p>
          <a:p>
            <a:pPr marL="0" marR="0" indent="0">
              <a:lnSpc>
                <a:spcPct val="107000"/>
              </a:lnSpc>
              <a:spcBef>
                <a:spcPts val="0"/>
              </a:spcBef>
              <a:spcAft>
                <a:spcPts val="800"/>
              </a:spcAft>
              <a:buNone/>
            </a:pPr>
            <a:r>
              <a:rPr lang="en-US" sz="1500" dirty="0">
                <a:ea typeface="+mj-ea"/>
                <a:cs typeface="+mj-cs"/>
              </a:rPr>
              <a:t>Thank you!</a:t>
            </a:r>
          </a:p>
          <a:p>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4744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5ECCF3"/>
        </a:solidFill>
        <a:effectLst/>
      </p:bgPr>
    </p:bg>
    <p:spTree>
      <p:nvGrpSpPr>
        <p:cNvPr id="1" name=""/>
        <p:cNvGrpSpPr/>
        <p:nvPr/>
      </p:nvGrpSpPr>
      <p:grpSpPr>
        <a:xfrm>
          <a:off x="0" y="0"/>
          <a:ext cx="0" cy="0"/>
          <a:chOff x="0" y="0"/>
          <a:chExt cx="0" cy="0"/>
        </a:xfrm>
      </p:grpSpPr>
      <p:sp useBgFill="1">
        <p:nvSpPr>
          <p:cNvPr id="6" name="Rectangle 7">
            <a:extLst>
              <a:ext uri="{FF2B5EF4-FFF2-40B4-BE49-F238E27FC236}">
                <a16:creationId xmlns:a16="http://schemas.microsoft.com/office/drawing/2014/main" id="{9AFC454B-A080-4D23-B177-6D5356C6E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B5A51EE-EA4A-F792-D97C-65B9965A61D8}"/>
              </a:ext>
            </a:extLst>
          </p:cNvPr>
          <p:cNvSpPr>
            <a:spLocks noGrp="1"/>
          </p:cNvSpPr>
          <p:nvPr>
            <p:ph type="ctrTitle"/>
          </p:nvPr>
        </p:nvSpPr>
        <p:spPr>
          <a:xfrm>
            <a:off x="4423858" y="1412018"/>
            <a:ext cx="7553325" cy="889766"/>
          </a:xfrm>
        </p:spPr>
        <p:txBody>
          <a:bodyPr>
            <a:noAutofit/>
          </a:bodyPr>
          <a:lstStyle/>
          <a:p>
            <a:r>
              <a:rPr lang="en-US" sz="4400" dirty="0"/>
              <a:t>Hi, I’m </a:t>
            </a:r>
            <a:br>
              <a:rPr lang="en-US" sz="4400" dirty="0"/>
            </a:br>
            <a:r>
              <a:rPr lang="en-US" sz="4400" dirty="0"/>
              <a:t>Ermias Molla</a:t>
            </a:r>
          </a:p>
        </p:txBody>
      </p:sp>
      <p:sp>
        <p:nvSpPr>
          <p:cNvPr id="3" name="Subtitle 2">
            <a:extLst>
              <a:ext uri="{FF2B5EF4-FFF2-40B4-BE49-F238E27FC236}">
                <a16:creationId xmlns:a16="http://schemas.microsoft.com/office/drawing/2014/main" id="{22305EDD-19BF-28C7-C4C3-048954B9D645}"/>
              </a:ext>
            </a:extLst>
          </p:cNvPr>
          <p:cNvSpPr>
            <a:spLocks noGrp="1"/>
          </p:cNvSpPr>
          <p:nvPr>
            <p:ph type="subTitle" idx="1"/>
          </p:nvPr>
        </p:nvSpPr>
        <p:spPr>
          <a:xfrm>
            <a:off x="5038485" y="2994640"/>
            <a:ext cx="6324070" cy="2889835"/>
          </a:xfrm>
        </p:spPr>
        <p:txBody>
          <a:bodyPr>
            <a:normAutofit/>
          </a:bodyPr>
          <a:lstStyle/>
          <a:p>
            <a:r>
              <a:rPr lang="en-US" sz="2800" dirty="0"/>
              <a:t>Contact me</a:t>
            </a:r>
          </a:p>
          <a:p>
            <a:pPr algn="r"/>
            <a:endParaRPr lang="en-US" sz="2000" dirty="0"/>
          </a:p>
          <a:p>
            <a:pPr algn="l"/>
            <a:r>
              <a:rPr lang="en-US" sz="2000" dirty="0" err="1"/>
              <a:t>Linkedin</a:t>
            </a:r>
            <a:r>
              <a:rPr lang="en-US" sz="2000" dirty="0"/>
              <a:t>: https://www.linkedin.com/in/ermias-molla/</a:t>
            </a:r>
          </a:p>
          <a:p>
            <a:pPr algn="l"/>
            <a:r>
              <a:rPr lang="en-US" sz="2000" dirty="0" err="1"/>
              <a:t>Github</a:t>
            </a:r>
            <a:r>
              <a:rPr lang="en-US" sz="2000" dirty="0"/>
              <a:t>: https://github.com/Ermiasmolla</a:t>
            </a:r>
          </a:p>
          <a:p>
            <a:pPr algn="l"/>
            <a:r>
              <a:rPr lang="en-US" sz="2000" dirty="0"/>
              <a:t>Email: MollaErmias@gmail</a:t>
            </a:r>
            <a:r>
              <a:rPr lang="en-US" sz="2000"/>
              <a:t>.com</a:t>
            </a:r>
            <a:endParaRPr lang="en-US" sz="2000" dirty="0"/>
          </a:p>
        </p:txBody>
      </p:sp>
      <p:sp>
        <p:nvSpPr>
          <p:cNvPr id="17"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8029" y="3334786"/>
            <a:ext cx="1942241" cy="188955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474479" y="1096414"/>
            <a:ext cx="2987899" cy="2987899"/>
          </a:xfrm>
          <a:prstGeom prst="arc">
            <a:avLst>
              <a:gd name="adj1" fmla="val 14455503"/>
              <a:gd name="adj2" fmla="val 227775"/>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B409BDBC-1EC0-0CE7-40E7-2FFA8F4185F0}"/>
              </a:ext>
            </a:extLst>
          </p:cNvPr>
          <p:cNvSpPr/>
          <p:nvPr/>
        </p:nvSpPr>
        <p:spPr>
          <a:xfrm>
            <a:off x="4212045" y="5417195"/>
            <a:ext cx="1163782" cy="11914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B3F4F9"/>
              </a:solidFill>
              <a:effectLst>
                <a:outerShdw blurRad="1079500" dist="2298700" sx="162000" sy="162000" algn="l" rotWithShape="0">
                  <a:srgbClr val="12B2EB">
                    <a:alpha val="10000"/>
                  </a:srgbClr>
                </a:outerShdw>
                <a:reflection blurRad="6350" stA="60000" endA="900" endPos="60000" dist="29997" dir="5400000" sy="-100000" algn="bl" rotWithShape="0"/>
              </a:effectLst>
            </a:endParaRPr>
          </a:p>
        </p:txBody>
      </p:sp>
    </p:spTree>
    <p:extLst>
      <p:ext uri="{BB962C8B-B14F-4D97-AF65-F5344CB8AC3E}">
        <p14:creationId xmlns:p14="http://schemas.microsoft.com/office/powerpoint/2010/main" val="225365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01CC830-5C59-23EC-0280-22518FEACAE2}"/>
              </a:ext>
            </a:extLst>
          </p:cNvPr>
          <p:cNvSpPr>
            <a:spLocks noGrp="1"/>
          </p:cNvSpPr>
          <p:nvPr>
            <p:ph type="title"/>
          </p:nvPr>
        </p:nvSpPr>
        <p:spPr>
          <a:xfrm>
            <a:off x="688743" y="3018830"/>
            <a:ext cx="3200400" cy="730645"/>
          </a:xfrm>
        </p:spPr>
        <p:txBody>
          <a:bodyPr>
            <a:normAutofit/>
          </a:bodyPr>
          <a:lstStyle/>
          <a:p>
            <a:r>
              <a:rPr lang="en-US" dirty="0">
                <a:solidFill>
                  <a:srgbClr val="FFFFFF"/>
                </a:solidFill>
              </a:rPr>
              <a:t>Background</a:t>
            </a:r>
          </a:p>
        </p:txBody>
      </p:sp>
      <p:sp>
        <p:nvSpPr>
          <p:cNvPr id="3" name="Content Placeholder 2">
            <a:extLst>
              <a:ext uri="{FF2B5EF4-FFF2-40B4-BE49-F238E27FC236}">
                <a16:creationId xmlns:a16="http://schemas.microsoft.com/office/drawing/2014/main" id="{E4A98955-B0A8-BC72-43AE-5A3BEF2BDDD5}"/>
              </a:ext>
            </a:extLst>
          </p:cNvPr>
          <p:cNvSpPr>
            <a:spLocks noGrp="1"/>
          </p:cNvSpPr>
          <p:nvPr>
            <p:ph idx="1"/>
          </p:nvPr>
        </p:nvSpPr>
        <p:spPr>
          <a:xfrm>
            <a:off x="4447308" y="591344"/>
            <a:ext cx="6906491" cy="5585619"/>
          </a:xfrm>
        </p:spPr>
        <p:txBody>
          <a:bodyPr anchor="ctr">
            <a:normAutofit/>
          </a:bodyPr>
          <a:lstStyle/>
          <a:p>
            <a:r>
              <a:rPr lang="en-US" sz="2000" dirty="0"/>
              <a:t>Cyclistic launched in 2016 as a bike-share service. Since then, the program has grown to a fleet of 5,824 bicycles that are </a:t>
            </a:r>
            <a:r>
              <a:rPr lang="en-US" sz="2000" dirty="0" err="1"/>
              <a:t>geotracked</a:t>
            </a:r>
            <a:r>
              <a:rPr lang="en-US" sz="2000" dirty="0"/>
              <a:t> and locked into a network of 692 stations across Chicago. The bikes can be unlocked from one station and returned to any other station in the system anytime.</a:t>
            </a:r>
          </a:p>
          <a:p>
            <a:endParaRPr lang="en-US" sz="2000" dirty="0"/>
          </a:p>
          <a:p>
            <a:r>
              <a:rPr lang="en-US" sz="2000" dirty="0"/>
              <a:t>There are Members and Casual Riders. Cyclistic’s finance analysts have concluded that annual members are much more profitable than casual riders. Cyclistic’s believes that maximizing the number of annual members will be key to future growth.</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8812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8BC12-840E-99E8-A7DA-405CD431DC25}"/>
              </a:ext>
            </a:extLst>
          </p:cNvPr>
          <p:cNvSpPr>
            <a:spLocks noGrp="1"/>
          </p:cNvSpPr>
          <p:nvPr>
            <p:ph type="ctrTitle"/>
          </p:nvPr>
        </p:nvSpPr>
        <p:spPr>
          <a:xfrm>
            <a:off x="766619" y="2105890"/>
            <a:ext cx="10658762" cy="1323109"/>
          </a:xfrm>
        </p:spPr>
        <p:txBody>
          <a:bodyPr>
            <a:noAutofit/>
          </a:bodyPr>
          <a:lstStyle/>
          <a:p>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r>
              <a:rPr lang="en-US" sz="4400" dirty="0"/>
              <a:t>Challenge:</a:t>
            </a:r>
            <a:br>
              <a:rPr lang="en-US" sz="4400" dirty="0"/>
            </a:br>
            <a:br>
              <a:rPr lang="en-US" sz="4800" dirty="0"/>
            </a:br>
            <a:r>
              <a:rPr lang="en-US" sz="3600" dirty="0"/>
              <a:t>Design marketing strategies in order to convert casual riders into annual members</a:t>
            </a:r>
          </a:p>
        </p:txBody>
      </p:sp>
      <p:sp>
        <p:nvSpPr>
          <p:cNvPr id="3" name="Subtitle 2">
            <a:extLst>
              <a:ext uri="{FF2B5EF4-FFF2-40B4-BE49-F238E27FC236}">
                <a16:creationId xmlns:a16="http://schemas.microsoft.com/office/drawing/2014/main" id="{8B615007-14C4-3D74-DB26-7167533DF389}"/>
              </a:ext>
            </a:extLst>
          </p:cNvPr>
          <p:cNvSpPr>
            <a:spLocks noGrp="1"/>
          </p:cNvSpPr>
          <p:nvPr>
            <p:ph type="subTitle" idx="1"/>
          </p:nvPr>
        </p:nvSpPr>
        <p:spPr>
          <a:xfrm>
            <a:off x="1524000" y="3777240"/>
            <a:ext cx="9144000" cy="1655762"/>
          </a:xfrm>
        </p:spPr>
        <p:txBody>
          <a:bodyPr>
            <a:normAutofit/>
          </a:bodyPr>
          <a:lstStyle/>
          <a:p>
            <a:r>
              <a:rPr lang="en-US" dirty="0"/>
              <a:t>Identify the key differences in usage between members and casual riders</a:t>
            </a:r>
          </a:p>
        </p:txBody>
      </p:sp>
    </p:spTree>
    <p:extLst>
      <p:ext uri="{BB962C8B-B14F-4D97-AF65-F5344CB8AC3E}">
        <p14:creationId xmlns:p14="http://schemas.microsoft.com/office/powerpoint/2010/main" val="3785428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Freeform: Shape 8">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10">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31" name="Rectangle 12">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Shape 14">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Arc 1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4" name="Picture 13">
            <a:extLst>
              <a:ext uri="{FF2B5EF4-FFF2-40B4-BE49-F238E27FC236}">
                <a16:creationId xmlns:a16="http://schemas.microsoft.com/office/drawing/2014/main" id="{96297375-E0B8-3660-461F-4254417F631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81102" y="1272741"/>
            <a:ext cx="11629795" cy="4312517"/>
          </a:xfrm>
          <a:prstGeom prst="rect">
            <a:avLst/>
          </a:prstGeom>
        </p:spPr>
      </p:pic>
      <p:graphicFrame>
        <p:nvGraphicFramePr>
          <p:cNvPr id="36" name="Table 35">
            <a:extLst>
              <a:ext uri="{FF2B5EF4-FFF2-40B4-BE49-F238E27FC236}">
                <a16:creationId xmlns:a16="http://schemas.microsoft.com/office/drawing/2014/main" id="{37DAEB5D-8DEE-36C1-CE5B-FDC52A480994}"/>
              </a:ext>
            </a:extLst>
          </p:cNvPr>
          <p:cNvGraphicFramePr>
            <a:graphicFrameLocks noGrp="1"/>
          </p:cNvGraphicFramePr>
          <p:nvPr>
            <p:extLst>
              <p:ext uri="{D42A27DB-BD31-4B8C-83A1-F6EECF244321}">
                <p14:modId xmlns:p14="http://schemas.microsoft.com/office/powerpoint/2010/main" val="3958450861"/>
              </p:ext>
            </p:extLst>
          </p:nvPr>
        </p:nvGraphicFramePr>
        <p:xfrm>
          <a:off x="9585854" y="6018277"/>
          <a:ext cx="2380748" cy="839724"/>
        </p:xfrm>
        <a:graphic>
          <a:graphicData uri="http://schemas.openxmlformats.org/drawingml/2006/table">
            <a:tbl>
              <a:tblPr/>
              <a:tblGrid>
                <a:gridCol w="745645">
                  <a:extLst>
                    <a:ext uri="{9D8B030D-6E8A-4147-A177-3AD203B41FA5}">
                      <a16:colId xmlns:a16="http://schemas.microsoft.com/office/drawing/2014/main" val="3838927761"/>
                    </a:ext>
                  </a:extLst>
                </a:gridCol>
                <a:gridCol w="1635103">
                  <a:extLst>
                    <a:ext uri="{9D8B030D-6E8A-4147-A177-3AD203B41FA5}">
                      <a16:colId xmlns:a16="http://schemas.microsoft.com/office/drawing/2014/main" val="2446135883"/>
                    </a:ext>
                  </a:extLst>
                </a:gridCol>
              </a:tblGrid>
              <a:tr h="278117">
                <a:tc gridSpan="2">
                  <a:txBody>
                    <a:bodyPr/>
                    <a:lstStyle/>
                    <a:p>
                      <a:pPr algn="ctr" fontAlgn="b"/>
                      <a:r>
                        <a:rPr lang="en-US" sz="1200" b="1" i="0" u="none" strike="noStrike" dirty="0">
                          <a:solidFill>
                            <a:srgbClr val="000000"/>
                          </a:solidFill>
                          <a:effectLst/>
                          <a:latin typeface="Calibri" panose="020F0502020204030204" pitchFamily="34" charset="0"/>
                        </a:rPr>
                        <a:t>Mean ride length</a:t>
                      </a:r>
                    </a:p>
                  </a:txBody>
                  <a:tcPr marL="100584" marR="100584" marT="50292" marB="50292" anchor="b">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3078631289"/>
                  </a:ext>
                </a:extLst>
              </a:tr>
              <a:tr h="278117">
                <a:tc>
                  <a:txBody>
                    <a:bodyPr/>
                    <a:lstStyle/>
                    <a:p>
                      <a:pPr algn="l" fontAlgn="b"/>
                      <a:r>
                        <a:rPr lang="en-US" sz="1200" b="0" i="0" u="none" strike="noStrike" dirty="0">
                          <a:solidFill>
                            <a:srgbClr val="000000"/>
                          </a:solidFill>
                          <a:effectLst/>
                          <a:latin typeface="Calibri" panose="020F0502020204030204" pitchFamily="34" charset="0"/>
                        </a:rPr>
                        <a:t>Casual</a:t>
                      </a:r>
                    </a:p>
                    <a:p>
                      <a:pPr algn="l" fontAlgn="b"/>
                      <a:r>
                        <a:rPr lang="en-US" sz="1200" b="0" i="0" u="none" strike="noStrike" dirty="0">
                          <a:solidFill>
                            <a:srgbClr val="000000"/>
                          </a:solidFill>
                          <a:effectLst/>
                          <a:latin typeface="Calibri" panose="020F0502020204030204" pitchFamily="34" charset="0"/>
                        </a:rPr>
                        <a:t>Member</a:t>
                      </a:r>
                    </a:p>
                    <a:p>
                      <a:pPr algn="l" fontAlgn="b"/>
                      <a:endParaRPr lang="en-US" sz="1200" b="0" i="0" u="none" strike="noStrike" dirty="0">
                        <a:solidFill>
                          <a:srgbClr val="000000"/>
                        </a:solidFill>
                        <a:effectLst/>
                        <a:latin typeface="Calibri" panose="020F0502020204030204" pitchFamily="34" charset="0"/>
                      </a:endParaRPr>
                    </a:p>
                  </a:txBody>
                  <a:tcPr marL="5726" marR="5726" marT="762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27 minutes 15.8 seconds</a:t>
                      </a:r>
                    </a:p>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12 minutes 51.8 seconds</a:t>
                      </a:r>
                    </a:p>
                    <a:p>
                      <a:pPr algn="r" fontAlgn="b"/>
                      <a:endParaRPr lang="en-US" sz="1200" b="0" i="0" u="none" strike="noStrike" dirty="0">
                        <a:solidFill>
                          <a:srgbClr val="000000"/>
                        </a:solidFill>
                        <a:effectLst/>
                        <a:latin typeface="Calibri" panose="020F0502020204030204" pitchFamily="34" charset="0"/>
                      </a:endParaRPr>
                    </a:p>
                  </a:txBody>
                  <a:tcPr marL="5726" marR="5726" marT="7620" marB="0" anchor="b">
                    <a:lnL>
                      <a:noFill/>
                    </a:lnL>
                    <a:lnR>
                      <a:noFill/>
                    </a:lnR>
                    <a:lnT>
                      <a:noFill/>
                    </a:lnT>
                    <a:lnB>
                      <a:noFill/>
                    </a:lnB>
                  </a:tcPr>
                </a:tc>
                <a:extLst>
                  <a:ext uri="{0D108BD9-81ED-4DB2-BD59-A6C34878D82A}">
                    <a16:rowId xmlns:a16="http://schemas.microsoft.com/office/drawing/2014/main" val="3649712315"/>
                  </a:ext>
                </a:extLst>
              </a:tr>
            </a:tbl>
          </a:graphicData>
        </a:graphic>
      </p:graphicFrame>
      <p:sp>
        <p:nvSpPr>
          <p:cNvPr id="2" name="Title 1">
            <a:extLst>
              <a:ext uri="{FF2B5EF4-FFF2-40B4-BE49-F238E27FC236}">
                <a16:creationId xmlns:a16="http://schemas.microsoft.com/office/drawing/2014/main" id="{3FB5BB00-138E-CECC-4E7B-9A37515880BE}"/>
              </a:ext>
            </a:extLst>
          </p:cNvPr>
          <p:cNvSpPr>
            <a:spLocks noGrp="1"/>
          </p:cNvSpPr>
          <p:nvPr>
            <p:ph type="title"/>
          </p:nvPr>
        </p:nvSpPr>
        <p:spPr>
          <a:xfrm>
            <a:off x="2322641" y="238999"/>
            <a:ext cx="7743185" cy="1325563"/>
          </a:xfrm>
        </p:spPr>
        <p:txBody>
          <a:bodyPr vert="horz" lIns="91440" tIns="45720" rIns="91440" bIns="45720" rtlCol="0" anchor="ctr">
            <a:normAutofit/>
          </a:bodyPr>
          <a:lstStyle/>
          <a:p>
            <a:r>
              <a:rPr lang="en-US" sz="2400" kern="1200" dirty="0">
                <a:solidFill>
                  <a:schemeClr val="tx1"/>
                </a:solidFill>
                <a:latin typeface="+mj-lt"/>
                <a:ea typeface="+mj-ea"/>
                <a:cs typeface="+mj-cs"/>
              </a:rPr>
              <a:t>Casual riders are riding for longer periods of time,</a:t>
            </a:r>
            <a:br>
              <a:rPr lang="en-US" sz="2400" kern="1200" dirty="0">
                <a:solidFill>
                  <a:schemeClr val="tx1"/>
                </a:solidFill>
                <a:latin typeface="+mj-lt"/>
                <a:ea typeface="+mj-ea"/>
                <a:cs typeface="+mj-cs"/>
              </a:rPr>
            </a:br>
            <a:r>
              <a:rPr lang="en-US" sz="2400" kern="1200" dirty="0">
                <a:solidFill>
                  <a:schemeClr val="tx1"/>
                </a:solidFill>
                <a:latin typeface="+mj-lt"/>
                <a:ea typeface="+mj-ea"/>
                <a:cs typeface="+mj-cs"/>
              </a:rPr>
              <a:t>on average more than double the time of Members.</a:t>
            </a:r>
          </a:p>
        </p:txBody>
      </p:sp>
    </p:spTree>
    <p:extLst>
      <p:ext uri="{BB962C8B-B14F-4D97-AF65-F5344CB8AC3E}">
        <p14:creationId xmlns:p14="http://schemas.microsoft.com/office/powerpoint/2010/main" val="3667622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98BB-72A3-0BEB-12F8-93A8F01D4405}"/>
              </a:ext>
            </a:extLst>
          </p:cNvPr>
          <p:cNvSpPr>
            <a:spLocks noGrp="1"/>
          </p:cNvSpPr>
          <p:nvPr>
            <p:ph type="title"/>
          </p:nvPr>
        </p:nvSpPr>
        <p:spPr>
          <a:xfrm>
            <a:off x="1388918" y="143883"/>
            <a:ext cx="9414164" cy="1113127"/>
          </a:xfrm>
        </p:spPr>
        <p:txBody>
          <a:bodyPr>
            <a:normAutofit/>
          </a:bodyPr>
          <a:lstStyle/>
          <a:p>
            <a:r>
              <a:rPr lang="en-US" sz="2000" b="1" dirty="0">
                <a:latin typeface="+mn-lt"/>
              </a:rPr>
              <a:t>Both Casual and Member riders have significant lows in the Winter Season.</a:t>
            </a:r>
            <a:br>
              <a:rPr lang="en-US" sz="2000" b="1" dirty="0">
                <a:latin typeface="+mn-lt"/>
              </a:rPr>
            </a:br>
            <a:br>
              <a:rPr lang="en-US" sz="2000" b="1" dirty="0">
                <a:latin typeface="+mn-lt"/>
              </a:rPr>
            </a:br>
            <a:r>
              <a:rPr lang="en-US" sz="2000" b="1" dirty="0">
                <a:latin typeface="+mn-lt"/>
              </a:rPr>
              <a:t>Casual Riders have a wider range from Highest use to lowest use.</a:t>
            </a:r>
          </a:p>
        </p:txBody>
      </p:sp>
      <p:pic>
        <p:nvPicPr>
          <p:cNvPr id="5" name="Content Placeholder 4">
            <a:extLst>
              <a:ext uri="{FF2B5EF4-FFF2-40B4-BE49-F238E27FC236}">
                <a16:creationId xmlns:a16="http://schemas.microsoft.com/office/drawing/2014/main" id="{F18A2E0B-CA5A-E112-6BFB-F5A46A78A98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950606" y="1257010"/>
            <a:ext cx="10290789" cy="5019675"/>
          </a:xfrm>
          <a:noFill/>
          <a:effectLst>
            <a:innerShdw blurRad="317500" dist="50800" dir="13500000">
              <a:srgbClr val="5DCEAF">
                <a:alpha val="70000"/>
              </a:srgbClr>
            </a:innerShdw>
          </a:effectLst>
        </p:spPr>
      </p:pic>
    </p:spTree>
    <p:extLst>
      <p:ext uri="{BB962C8B-B14F-4D97-AF65-F5344CB8AC3E}">
        <p14:creationId xmlns:p14="http://schemas.microsoft.com/office/powerpoint/2010/main" val="4167407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Freeform: Shape 49">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Freeform: Shape 51">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54" name="Rectangle 53">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Arc 55">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7153FACC-4ADE-0D6C-F06A-405C005A26F2}"/>
              </a:ext>
            </a:extLst>
          </p:cNvPr>
          <p:cNvSpPr>
            <a:spLocks noGrp="1"/>
          </p:cNvSpPr>
          <p:nvPr>
            <p:ph type="body" sz="half" idx="2"/>
          </p:nvPr>
        </p:nvSpPr>
        <p:spPr>
          <a:xfrm>
            <a:off x="1080122" y="217228"/>
            <a:ext cx="10190019" cy="974263"/>
          </a:xfrm>
        </p:spPr>
        <p:txBody>
          <a:bodyPr vert="horz" lIns="91440" tIns="45720" rIns="91440" bIns="45720" rtlCol="0">
            <a:normAutofit/>
          </a:bodyPr>
          <a:lstStyle/>
          <a:p>
            <a:r>
              <a:rPr lang="en-US" sz="2000" b="1" dirty="0"/>
              <a:t>Member Riders have peaks at 8 A.M. and 5 P.M. correlating with work shifts.</a:t>
            </a:r>
          </a:p>
          <a:p>
            <a:r>
              <a:rPr lang="en-US" sz="2000" b="1" dirty="0"/>
              <a:t>Casual Riders have A gradual increase until Peak rides at 5 P.M.</a:t>
            </a:r>
          </a:p>
        </p:txBody>
      </p:sp>
      <p:pic>
        <p:nvPicPr>
          <p:cNvPr id="22" name="Content Placeholder 4">
            <a:extLst>
              <a:ext uri="{FF2B5EF4-FFF2-40B4-BE49-F238E27FC236}">
                <a16:creationId xmlns:a16="http://schemas.microsoft.com/office/drawing/2014/main" id="{6A544940-AA81-9FC7-3DC3-7814252BFFB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50605" y="1191492"/>
            <a:ext cx="10290789" cy="5075958"/>
          </a:xfrm>
          <a:prstGeom prst="rect">
            <a:avLst/>
          </a:prstGeom>
          <a:noFill/>
          <a:effectLst>
            <a:innerShdw blurRad="317500" dist="50800" dir="13500000">
              <a:srgbClr val="5DCEAF">
                <a:alpha val="70000"/>
              </a:srgbClr>
            </a:innerShdw>
          </a:effectLst>
        </p:spPr>
      </p:pic>
    </p:spTree>
    <p:extLst>
      <p:ext uri="{BB962C8B-B14F-4D97-AF65-F5344CB8AC3E}">
        <p14:creationId xmlns:p14="http://schemas.microsoft.com/office/powerpoint/2010/main" val="1773750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rgbClr val="5DCEAF">
            <a:alpha val="13000"/>
          </a:srgbClr>
        </a:solidFill>
        <a:effectLst/>
      </p:bgPr>
    </p:bg>
    <p:spTree>
      <p:nvGrpSpPr>
        <p:cNvPr id="1" name=""/>
        <p:cNvGrpSpPr/>
        <p:nvPr/>
      </p:nvGrpSpPr>
      <p:grpSpPr>
        <a:xfrm>
          <a:off x="0" y="0"/>
          <a:ext cx="0" cy="0"/>
          <a:chOff x="0" y="0"/>
          <a:chExt cx="0" cy="0"/>
        </a:xfrm>
      </p:grpSpPr>
      <p:pic>
        <p:nvPicPr>
          <p:cNvPr id="5" name="Content Placeholder 4" descr="Chart, bar chart&#10;&#10;Description automatically generated">
            <a:extLst>
              <a:ext uri="{FF2B5EF4-FFF2-40B4-BE49-F238E27FC236}">
                <a16:creationId xmlns:a16="http://schemas.microsoft.com/office/drawing/2014/main" id="{A2167CC9-4D72-C9CD-1DAD-383CD718B1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400" y="1230311"/>
            <a:ext cx="11569195" cy="5019675"/>
          </a:xfrm>
          <a:effectLst>
            <a:innerShdw blurRad="177800" dist="279400" dir="11520000">
              <a:srgbClr val="5DCEAF">
                <a:alpha val="15000"/>
              </a:srgbClr>
            </a:innerShdw>
          </a:effectLst>
        </p:spPr>
      </p:pic>
      <p:sp>
        <p:nvSpPr>
          <p:cNvPr id="2" name="Title 1">
            <a:extLst>
              <a:ext uri="{FF2B5EF4-FFF2-40B4-BE49-F238E27FC236}">
                <a16:creationId xmlns:a16="http://schemas.microsoft.com/office/drawing/2014/main" id="{5EB94130-0C8B-48B4-76E9-0FEEFEB31F4B}"/>
              </a:ext>
            </a:extLst>
          </p:cNvPr>
          <p:cNvSpPr>
            <a:spLocks noGrp="1"/>
          </p:cNvSpPr>
          <p:nvPr>
            <p:ph type="title"/>
          </p:nvPr>
        </p:nvSpPr>
        <p:spPr>
          <a:xfrm>
            <a:off x="1210825" y="190500"/>
            <a:ext cx="9770343" cy="1325563"/>
          </a:xfrm>
        </p:spPr>
        <p:txBody>
          <a:bodyPr>
            <a:noAutofit/>
          </a:bodyPr>
          <a:lstStyle/>
          <a:p>
            <a:r>
              <a:rPr lang="en-US" sz="2000" dirty="0"/>
              <a:t>Casual riders have a wide range of riders per day which peak on Weekends</a:t>
            </a:r>
            <a:br>
              <a:rPr lang="en-US" sz="2000" dirty="0"/>
            </a:br>
            <a:br>
              <a:rPr lang="en-US" sz="2000" dirty="0"/>
            </a:br>
            <a:r>
              <a:rPr lang="en-US" sz="2000" dirty="0"/>
              <a:t>Members are steady throughout the Week with slight dips on Weekends</a:t>
            </a:r>
          </a:p>
        </p:txBody>
      </p:sp>
    </p:spTree>
    <p:extLst>
      <p:ext uri="{BB962C8B-B14F-4D97-AF65-F5344CB8AC3E}">
        <p14:creationId xmlns:p14="http://schemas.microsoft.com/office/powerpoint/2010/main" val="351396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Arc 13">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Arc 17">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A97745AE-B287-667F-5552-86693707F918}"/>
              </a:ext>
            </a:extLst>
          </p:cNvPr>
          <p:cNvSpPr>
            <a:spLocks noGrp="1"/>
          </p:cNvSpPr>
          <p:nvPr>
            <p:ph type="title"/>
          </p:nvPr>
        </p:nvSpPr>
        <p:spPr>
          <a:xfrm>
            <a:off x="7295114" y="1267540"/>
            <a:ext cx="4738126" cy="1054427"/>
          </a:xfrm>
        </p:spPr>
        <p:txBody>
          <a:bodyPr vert="horz" lIns="91440" tIns="45720" rIns="91440" bIns="45720" rtlCol="0" anchor="b">
            <a:normAutofit/>
          </a:bodyPr>
          <a:lstStyle/>
          <a:p>
            <a:pPr algn="ctr"/>
            <a:r>
              <a:rPr lang="en-US" kern="1200" dirty="0">
                <a:solidFill>
                  <a:schemeClr val="tx1"/>
                </a:solidFill>
                <a:latin typeface="+mj-lt"/>
                <a:ea typeface="+mj-ea"/>
                <a:cs typeface="+mj-cs"/>
              </a:rPr>
              <a:t>Differences in Density of start stations</a:t>
            </a:r>
          </a:p>
        </p:txBody>
      </p:sp>
      <p:sp>
        <p:nvSpPr>
          <p:cNvPr id="20" name="Oval 19">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3" name="Picture 2" descr="Map, scatter chart&#10;&#10;Description automatically generated">
            <a:extLst>
              <a:ext uri="{FF2B5EF4-FFF2-40B4-BE49-F238E27FC236}">
                <a16:creationId xmlns:a16="http://schemas.microsoft.com/office/drawing/2014/main" id="{0D06ACB6-9C6C-660A-8C04-F2DBFDD716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596" y="155322"/>
            <a:ext cx="6995922" cy="6547355"/>
          </a:xfrm>
          <a:prstGeom prst="rect">
            <a:avLst/>
          </a:prstGeom>
          <a:effectLst>
            <a:outerShdw blurRad="508000" dist="88900" dir="3240000" sx="102000" sy="102000" algn="ctr" rotWithShape="0">
              <a:srgbClr val="5DCEAF">
                <a:alpha val="57000"/>
              </a:srgbClr>
            </a:outerShdw>
          </a:effectLst>
        </p:spPr>
      </p:pic>
      <p:sp>
        <p:nvSpPr>
          <p:cNvPr id="13" name="Title 3">
            <a:extLst>
              <a:ext uri="{FF2B5EF4-FFF2-40B4-BE49-F238E27FC236}">
                <a16:creationId xmlns:a16="http://schemas.microsoft.com/office/drawing/2014/main" id="{B6BDEA1E-5246-DACC-E20F-2D99B2D9079A}"/>
              </a:ext>
            </a:extLst>
          </p:cNvPr>
          <p:cNvSpPr txBox="1">
            <a:spLocks/>
          </p:cNvSpPr>
          <p:nvPr/>
        </p:nvSpPr>
        <p:spPr>
          <a:xfrm>
            <a:off x="7145518" y="2645587"/>
            <a:ext cx="4896886" cy="2546966"/>
          </a:xfrm>
          <a:prstGeom prst="rect">
            <a:avLst/>
          </a:prstGeom>
        </p:spPr>
        <p:txBody>
          <a:bodyPr vert="horz" lIns="91440" tIns="45720" rIns="91440" bIns="45720" rtlCol="0" anchor="b">
            <a:normAutofit fontScale="92500" lnSpcReduction="1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457200" indent="-457200">
              <a:buFont typeface="Arial" panose="020B0604020202020204" pitchFamily="34" charset="0"/>
              <a:buChar char="•"/>
            </a:pPr>
            <a:r>
              <a:rPr lang="en-US" sz="1600" dirty="0">
                <a:latin typeface="+mn-lt"/>
              </a:rPr>
              <a:t>Casual: More likely to use bikes near lake Michigan and other tourist hotspots with more rides on weekends indicating people are using the bike for leisure</a:t>
            </a:r>
          </a:p>
          <a:p>
            <a:pPr marL="457200" indent="-457200">
              <a:buFont typeface="Arial" panose="020B0604020202020204" pitchFamily="34" charset="0"/>
              <a:buChar char="•"/>
            </a:pPr>
            <a:endParaRPr lang="en-US" sz="1600" dirty="0">
              <a:latin typeface="+mn-lt"/>
            </a:endParaRPr>
          </a:p>
          <a:p>
            <a:pPr marL="457200" indent="-457200">
              <a:buFont typeface="Arial" panose="020B0604020202020204" pitchFamily="34" charset="0"/>
              <a:buChar char="•"/>
            </a:pPr>
            <a:endParaRPr lang="en-US" sz="1600" dirty="0">
              <a:latin typeface="+mn-lt"/>
            </a:endParaRPr>
          </a:p>
          <a:p>
            <a:pPr marL="457200" indent="-457200">
              <a:buFont typeface="Arial" panose="020B0604020202020204" pitchFamily="34" charset="0"/>
              <a:buChar char="•"/>
            </a:pPr>
            <a:endParaRPr lang="en-US" sz="1600" dirty="0">
              <a:latin typeface="+mn-lt"/>
            </a:endParaRPr>
          </a:p>
          <a:p>
            <a:pPr marL="457200" indent="-457200">
              <a:buFont typeface="Arial" panose="020B0604020202020204" pitchFamily="34" charset="0"/>
              <a:buChar char="•"/>
            </a:pPr>
            <a:endParaRPr lang="en-US" sz="1600" dirty="0">
              <a:latin typeface="+mn-lt"/>
            </a:endParaRPr>
          </a:p>
          <a:p>
            <a:pPr marL="457200" indent="-457200">
              <a:buFont typeface="Arial" panose="020B0604020202020204" pitchFamily="34" charset="0"/>
              <a:buChar char="•"/>
            </a:pPr>
            <a:endParaRPr lang="en-US" sz="1600" dirty="0">
              <a:latin typeface="+mn-lt"/>
            </a:endParaRPr>
          </a:p>
          <a:p>
            <a:pPr marL="457200" indent="-457200">
              <a:buFont typeface="Arial" panose="020B0604020202020204" pitchFamily="34" charset="0"/>
              <a:buChar char="•"/>
            </a:pPr>
            <a:r>
              <a:rPr lang="en-US" sz="1600" dirty="0">
                <a:latin typeface="+mn-lt"/>
              </a:rPr>
              <a:t>Members: More likely to use in the downtown area and on weekdays, indicating these users are commuters to the city for work.</a:t>
            </a:r>
          </a:p>
        </p:txBody>
      </p:sp>
    </p:spTree>
    <p:extLst>
      <p:ext uri="{BB962C8B-B14F-4D97-AF65-F5344CB8AC3E}">
        <p14:creationId xmlns:p14="http://schemas.microsoft.com/office/powerpoint/2010/main" val="1844230848"/>
      </p:ext>
    </p:extLst>
  </p:cSld>
  <p:clrMapOvr>
    <a:masterClrMapping/>
  </p:clrMapOvr>
</p:sld>
</file>

<file path=ppt/theme/theme1.xml><?xml version="1.0" encoding="utf-8"?>
<a:theme xmlns:a="http://schemas.openxmlformats.org/drawingml/2006/main" name="ShapesVTI">
  <a:themeElements>
    <a:clrScheme name="gradient">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Festival">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emplate/>
  <TotalTime>6814</TotalTime>
  <Words>820</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Aharoni</vt:lpstr>
      <vt:lpstr>Arial</vt:lpstr>
      <vt:lpstr>Avenir Next LT Pro</vt:lpstr>
      <vt:lpstr>Calibri</vt:lpstr>
      <vt:lpstr>Times New Roman</vt:lpstr>
      <vt:lpstr>ShapesVTI</vt:lpstr>
      <vt:lpstr>Cyclistic Case Study </vt:lpstr>
      <vt:lpstr>Hi, I’m  Ermias Molla</vt:lpstr>
      <vt:lpstr>Background</vt:lpstr>
      <vt:lpstr>                                      Challenge:  Design marketing strategies in order to convert casual riders into annual members</vt:lpstr>
      <vt:lpstr>Casual riders are riding for longer periods of time, on average more than double the time of Members.</vt:lpstr>
      <vt:lpstr>Both Casual and Member riders have significant lows in the Winter Season.  Casual Riders have a wider range from Highest use to lowest use.</vt:lpstr>
      <vt:lpstr>PowerPoint Presentation</vt:lpstr>
      <vt:lpstr>Casual riders have a wide range of riders per day which peak on Weekends  Members are steady throughout the Week with slight dips on Weekends</vt:lpstr>
      <vt:lpstr>Differences in Density of start stations</vt:lpstr>
      <vt:lpstr>PowerPoint Presentation</vt:lpstr>
      <vt:lpstr>PowerPoint Presentation</vt:lpstr>
      <vt:lpstr>Recommendation Three</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Case Study </dc:title>
  <dc:creator>Ermias Molla</dc:creator>
  <cp:lastModifiedBy>Ermias Molla</cp:lastModifiedBy>
  <cp:revision>1</cp:revision>
  <dcterms:created xsi:type="dcterms:W3CDTF">2022-07-17T22:29:12Z</dcterms:created>
  <dcterms:modified xsi:type="dcterms:W3CDTF">2022-07-23T13:04:53Z</dcterms:modified>
</cp:coreProperties>
</file>