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4" r:id="rId1"/>
  </p:sldMasterIdLst>
  <p:notesMasterIdLst>
    <p:notesMasterId r:id="rId46"/>
  </p:notesMasterIdLst>
  <p:handoutMasterIdLst>
    <p:handoutMasterId r:id="rId47"/>
  </p:handoutMasterIdLst>
  <p:sldIdLst>
    <p:sldId id="375" r:id="rId2"/>
    <p:sldId id="376" r:id="rId3"/>
    <p:sldId id="377" r:id="rId4"/>
    <p:sldId id="378" r:id="rId5"/>
    <p:sldId id="306" r:id="rId6"/>
    <p:sldId id="391" r:id="rId7"/>
    <p:sldId id="333" r:id="rId8"/>
    <p:sldId id="352" r:id="rId9"/>
    <p:sldId id="332" r:id="rId10"/>
    <p:sldId id="354" r:id="rId11"/>
    <p:sldId id="374" r:id="rId12"/>
    <p:sldId id="336" r:id="rId13"/>
    <p:sldId id="294" r:id="rId14"/>
    <p:sldId id="339" r:id="rId15"/>
    <p:sldId id="337" r:id="rId16"/>
    <p:sldId id="341" r:id="rId17"/>
    <p:sldId id="338" r:id="rId18"/>
    <p:sldId id="322" r:id="rId19"/>
    <p:sldId id="324" r:id="rId20"/>
    <p:sldId id="328" r:id="rId21"/>
    <p:sldId id="381" r:id="rId22"/>
    <p:sldId id="383" r:id="rId23"/>
    <p:sldId id="373" r:id="rId24"/>
    <p:sldId id="384" r:id="rId25"/>
    <p:sldId id="370" r:id="rId26"/>
    <p:sldId id="385" r:id="rId27"/>
    <p:sldId id="380" r:id="rId28"/>
    <p:sldId id="386" r:id="rId29"/>
    <p:sldId id="389" r:id="rId30"/>
    <p:sldId id="282" r:id="rId31"/>
    <p:sldId id="277" r:id="rId32"/>
    <p:sldId id="371" r:id="rId33"/>
    <p:sldId id="369" r:id="rId34"/>
    <p:sldId id="329" r:id="rId35"/>
    <p:sldId id="330" r:id="rId36"/>
    <p:sldId id="387" r:id="rId37"/>
    <p:sldId id="364" r:id="rId38"/>
    <p:sldId id="298" r:id="rId39"/>
    <p:sldId id="287" r:id="rId40"/>
    <p:sldId id="390" r:id="rId41"/>
    <p:sldId id="327" r:id="rId42"/>
    <p:sldId id="326" r:id="rId43"/>
    <p:sldId id="299" r:id="rId44"/>
    <p:sldId id="365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1C5BFB9-80AF-425F-9A7F-FF5A3FA747CF}">
          <p14:sldIdLst>
            <p14:sldId id="375"/>
            <p14:sldId id="376"/>
            <p14:sldId id="377"/>
            <p14:sldId id="378"/>
          </p14:sldIdLst>
        </p14:section>
        <p14:section name="VR" id="{86E28887-FB0D-44E9-AD4B-608426E56E2A}">
          <p14:sldIdLst>
            <p14:sldId id="306"/>
            <p14:sldId id="391"/>
            <p14:sldId id="333"/>
            <p14:sldId id="352"/>
            <p14:sldId id="332"/>
            <p14:sldId id="354"/>
            <p14:sldId id="374"/>
          </p14:sldIdLst>
        </p14:section>
        <p14:section name="VR Production" id="{F83B5CDA-F288-40E3-8ACA-C28B2D047E22}">
          <p14:sldIdLst>
            <p14:sldId id="336"/>
            <p14:sldId id="294"/>
            <p14:sldId id="339"/>
            <p14:sldId id="337"/>
            <p14:sldId id="341"/>
            <p14:sldId id="338"/>
          </p14:sldIdLst>
        </p14:section>
        <p14:section name="Applied Games" id="{B9FA0D7C-929D-473C-A670-8CF747393B9D}">
          <p14:sldIdLst>
            <p14:sldId id="322"/>
            <p14:sldId id="324"/>
            <p14:sldId id="328"/>
            <p14:sldId id="381"/>
            <p14:sldId id="383"/>
            <p14:sldId id="373"/>
            <p14:sldId id="384"/>
            <p14:sldId id="370"/>
            <p14:sldId id="385"/>
            <p14:sldId id="380"/>
            <p14:sldId id="386"/>
            <p14:sldId id="389"/>
            <p14:sldId id="282"/>
            <p14:sldId id="277"/>
            <p14:sldId id="371"/>
            <p14:sldId id="369"/>
            <p14:sldId id="329"/>
            <p14:sldId id="330"/>
          </p14:sldIdLst>
        </p14:section>
        <p14:section name="Examples" id="{B087F677-AFB7-4A9F-9758-6B72BED0C50A}">
          <p14:sldIdLst>
            <p14:sldId id="387"/>
            <p14:sldId id="364"/>
            <p14:sldId id="298"/>
            <p14:sldId id="287"/>
            <p14:sldId id="390"/>
            <p14:sldId id="327"/>
            <p14:sldId id="326"/>
            <p14:sldId id="299"/>
          </p14:sldIdLst>
        </p14:section>
        <p14:section name="The end" id="{6D268E26-40B4-463C-A333-34166DF713E1}">
          <p14:sldIdLst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82803" autoAdjust="0"/>
  </p:normalViewPr>
  <p:slideViewPr>
    <p:cSldViewPr snapToGrid="0" snapToObjects="1">
      <p:cViewPr varScale="1">
        <p:scale>
          <a:sx n="56" d="100"/>
          <a:sy n="56" d="100"/>
        </p:scale>
        <p:origin x="27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43" d="100"/>
          <a:sy n="43" d="100"/>
        </p:scale>
        <p:origin x="271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image" Target="../media/image38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7" Type="http://schemas.openxmlformats.org/officeDocument/2006/relationships/image" Target="../media/image48.jpeg"/><Relationship Id="rId2" Type="http://schemas.openxmlformats.org/officeDocument/2006/relationships/image" Target="../media/image43.png"/><Relationship Id="rId1" Type="http://schemas.openxmlformats.org/officeDocument/2006/relationships/image" Target="../media/image42.jpe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image" Target="../media/image38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jpeg"/><Relationship Id="rId1" Type="http://schemas.openxmlformats.org/officeDocument/2006/relationships/image" Target="../media/image48.jpeg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F73236-8800-4001-8838-720DA3F3B48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1286BE26-B94F-4051-BB9D-0028182E193B}">
      <dgm:prSet phldrT="[Tekst]"/>
      <dgm:spPr>
        <a:solidFill>
          <a:srgbClr val="0070C0"/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da-DK" dirty="0" err="1"/>
            <a:t>Goal</a:t>
          </a:r>
          <a:endParaRPr lang="da-DK" dirty="0"/>
        </a:p>
      </dgm:t>
    </dgm:pt>
    <dgm:pt modelId="{CB3A0D19-E0CC-4157-95C3-B5F919D74682}" type="parTrans" cxnId="{B028560C-F29E-4930-964F-F5670B90AE32}">
      <dgm:prSet/>
      <dgm:spPr/>
      <dgm:t>
        <a:bodyPr/>
        <a:lstStyle/>
        <a:p>
          <a:endParaRPr lang="da-DK"/>
        </a:p>
      </dgm:t>
    </dgm:pt>
    <dgm:pt modelId="{FDBF394B-BF0E-48EA-B70E-5F88A11C015A}" type="sibTrans" cxnId="{B028560C-F29E-4930-964F-F5670B90AE32}">
      <dgm:prSet/>
      <dgm:spPr/>
      <dgm:t>
        <a:bodyPr/>
        <a:lstStyle/>
        <a:p>
          <a:endParaRPr lang="da-DK"/>
        </a:p>
      </dgm:t>
    </dgm:pt>
    <dgm:pt modelId="{AE6B54A1-FE09-43BD-8064-A5901D2BDB37}">
      <dgm:prSet phldrT="[Tekst]"/>
      <dgm:spPr>
        <a:solidFill>
          <a:schemeClr val="accent5"/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da-DK" dirty="0"/>
            <a:t>Challenge</a:t>
          </a:r>
        </a:p>
      </dgm:t>
    </dgm:pt>
    <dgm:pt modelId="{8D269AA8-02F6-40B6-8A1A-5E5570BEA05C}" type="parTrans" cxnId="{7DD173B8-456A-4190-B1CC-FF451F569040}">
      <dgm:prSet/>
      <dgm:spPr/>
      <dgm:t>
        <a:bodyPr/>
        <a:lstStyle/>
        <a:p>
          <a:endParaRPr lang="da-DK"/>
        </a:p>
      </dgm:t>
    </dgm:pt>
    <dgm:pt modelId="{E7A9EDDA-6453-41A4-9BE5-55B940D82E9C}" type="sibTrans" cxnId="{7DD173B8-456A-4190-B1CC-FF451F569040}">
      <dgm:prSet/>
      <dgm:spPr/>
      <dgm:t>
        <a:bodyPr/>
        <a:lstStyle/>
        <a:p>
          <a:endParaRPr lang="da-DK"/>
        </a:p>
      </dgm:t>
    </dgm:pt>
    <dgm:pt modelId="{7AC80B80-CB19-4954-9791-A12E371F8B3D}">
      <dgm:prSet phldrT="[Tekst]"/>
      <dgm:spPr>
        <a:solidFill>
          <a:schemeClr val="accent3"/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da-DK" dirty="0" err="1"/>
            <a:t>Interaction</a:t>
          </a:r>
          <a:endParaRPr lang="da-DK" dirty="0"/>
        </a:p>
      </dgm:t>
    </dgm:pt>
    <dgm:pt modelId="{B52CDA81-EC2F-48BF-BF92-0A7AA4AB239F}" type="parTrans" cxnId="{DC7B5CDA-938E-40AB-9ACC-F8B006AA7FEA}">
      <dgm:prSet/>
      <dgm:spPr/>
      <dgm:t>
        <a:bodyPr/>
        <a:lstStyle/>
        <a:p>
          <a:endParaRPr lang="da-DK"/>
        </a:p>
      </dgm:t>
    </dgm:pt>
    <dgm:pt modelId="{7070D47B-5623-47D1-8886-9060DA108FA5}" type="sibTrans" cxnId="{DC7B5CDA-938E-40AB-9ACC-F8B006AA7FEA}">
      <dgm:prSet/>
      <dgm:spPr/>
      <dgm:t>
        <a:bodyPr/>
        <a:lstStyle/>
        <a:p>
          <a:endParaRPr lang="da-DK"/>
        </a:p>
      </dgm:t>
    </dgm:pt>
    <dgm:pt modelId="{B9586331-295A-4BAF-9951-BC9E7BE9DAB6}">
      <dgm:prSet phldrT="[Tekst]"/>
      <dgm:spPr>
        <a:solidFill>
          <a:srgbClr val="00B050"/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da-DK" dirty="0" err="1"/>
            <a:t>Rules</a:t>
          </a:r>
          <a:endParaRPr lang="da-DK" dirty="0"/>
        </a:p>
      </dgm:t>
    </dgm:pt>
    <dgm:pt modelId="{3EC5A329-92A8-4D01-87B4-5582A693BD20}" type="sibTrans" cxnId="{A4488395-6965-43A9-ADD9-33642C85BEC5}">
      <dgm:prSet/>
      <dgm:spPr/>
      <dgm:t>
        <a:bodyPr/>
        <a:lstStyle/>
        <a:p>
          <a:endParaRPr lang="da-DK"/>
        </a:p>
      </dgm:t>
    </dgm:pt>
    <dgm:pt modelId="{DE273974-4A19-427D-A9E7-13040717014A}" type="parTrans" cxnId="{A4488395-6965-43A9-ADD9-33642C85BEC5}">
      <dgm:prSet/>
      <dgm:spPr/>
      <dgm:t>
        <a:bodyPr/>
        <a:lstStyle/>
        <a:p>
          <a:endParaRPr lang="da-DK"/>
        </a:p>
      </dgm:t>
    </dgm:pt>
    <dgm:pt modelId="{75BE744B-B220-4EAF-AAC3-5604F7C1E4A6}" type="pres">
      <dgm:prSet presAssocID="{20F73236-8800-4001-8838-720DA3F3B480}" presName="diagram" presStyleCnt="0">
        <dgm:presLayoutVars>
          <dgm:dir/>
          <dgm:resizeHandles val="exact"/>
        </dgm:presLayoutVars>
      </dgm:prSet>
      <dgm:spPr/>
    </dgm:pt>
    <dgm:pt modelId="{66E1CB4F-C9C4-4011-A81B-A9C856F5E922}" type="pres">
      <dgm:prSet presAssocID="{1286BE26-B94F-4051-BB9D-0028182E193B}" presName="node" presStyleLbl="node1" presStyleIdx="0" presStyleCnt="4">
        <dgm:presLayoutVars>
          <dgm:bulletEnabled val="1"/>
        </dgm:presLayoutVars>
      </dgm:prSet>
      <dgm:spPr/>
    </dgm:pt>
    <dgm:pt modelId="{44C14A5F-4E4F-4DCC-98C7-CCBB43E58775}" type="pres">
      <dgm:prSet presAssocID="{FDBF394B-BF0E-48EA-B70E-5F88A11C015A}" presName="sibTrans" presStyleCnt="0"/>
      <dgm:spPr/>
    </dgm:pt>
    <dgm:pt modelId="{076DA802-233A-4BD2-9D48-46762C84610B}" type="pres">
      <dgm:prSet presAssocID="{B9586331-295A-4BAF-9951-BC9E7BE9DAB6}" presName="node" presStyleLbl="node1" presStyleIdx="1" presStyleCnt="4">
        <dgm:presLayoutVars>
          <dgm:bulletEnabled val="1"/>
        </dgm:presLayoutVars>
      </dgm:prSet>
      <dgm:spPr/>
    </dgm:pt>
    <dgm:pt modelId="{9A1507C8-D769-4F56-B6D4-8C754289D173}" type="pres">
      <dgm:prSet presAssocID="{3EC5A329-92A8-4D01-87B4-5582A693BD20}" presName="sibTrans" presStyleCnt="0"/>
      <dgm:spPr/>
    </dgm:pt>
    <dgm:pt modelId="{70C33827-55C4-480C-B11D-6340495C2A66}" type="pres">
      <dgm:prSet presAssocID="{AE6B54A1-FE09-43BD-8064-A5901D2BDB37}" presName="node" presStyleLbl="node1" presStyleIdx="2" presStyleCnt="4">
        <dgm:presLayoutVars>
          <dgm:bulletEnabled val="1"/>
        </dgm:presLayoutVars>
      </dgm:prSet>
      <dgm:spPr/>
    </dgm:pt>
    <dgm:pt modelId="{B7F52228-9289-4DA3-BF62-304B2F077F1C}" type="pres">
      <dgm:prSet presAssocID="{E7A9EDDA-6453-41A4-9BE5-55B940D82E9C}" presName="sibTrans" presStyleCnt="0"/>
      <dgm:spPr/>
    </dgm:pt>
    <dgm:pt modelId="{409527FD-924D-45AC-A7F8-C30D666363D7}" type="pres">
      <dgm:prSet presAssocID="{7AC80B80-CB19-4954-9791-A12E371F8B3D}" presName="node" presStyleLbl="node1" presStyleIdx="3" presStyleCnt="4">
        <dgm:presLayoutVars>
          <dgm:bulletEnabled val="1"/>
        </dgm:presLayoutVars>
      </dgm:prSet>
      <dgm:spPr/>
    </dgm:pt>
  </dgm:ptLst>
  <dgm:cxnLst>
    <dgm:cxn modelId="{D74B0785-A65B-4B31-BFEB-EBA0A721B791}" type="presOf" srcId="{1286BE26-B94F-4051-BB9D-0028182E193B}" destId="{66E1CB4F-C9C4-4011-A81B-A9C856F5E922}" srcOrd="0" destOrd="0" presId="urn:microsoft.com/office/officeart/2005/8/layout/default"/>
    <dgm:cxn modelId="{EF3A3C6F-1416-432F-B0A1-2D6DA0B07F98}" type="presOf" srcId="{AE6B54A1-FE09-43BD-8064-A5901D2BDB37}" destId="{70C33827-55C4-480C-B11D-6340495C2A66}" srcOrd="0" destOrd="0" presId="urn:microsoft.com/office/officeart/2005/8/layout/default"/>
    <dgm:cxn modelId="{CF6C0ECA-583A-42C6-87CC-D45561CB7D67}" type="presOf" srcId="{20F73236-8800-4001-8838-720DA3F3B480}" destId="{75BE744B-B220-4EAF-AAC3-5604F7C1E4A6}" srcOrd="0" destOrd="0" presId="urn:microsoft.com/office/officeart/2005/8/layout/default"/>
    <dgm:cxn modelId="{DC7B5CDA-938E-40AB-9ACC-F8B006AA7FEA}" srcId="{20F73236-8800-4001-8838-720DA3F3B480}" destId="{7AC80B80-CB19-4954-9791-A12E371F8B3D}" srcOrd="3" destOrd="0" parTransId="{B52CDA81-EC2F-48BF-BF92-0A7AA4AB239F}" sibTransId="{7070D47B-5623-47D1-8886-9060DA108FA5}"/>
    <dgm:cxn modelId="{B028560C-F29E-4930-964F-F5670B90AE32}" srcId="{20F73236-8800-4001-8838-720DA3F3B480}" destId="{1286BE26-B94F-4051-BB9D-0028182E193B}" srcOrd="0" destOrd="0" parTransId="{CB3A0D19-E0CC-4157-95C3-B5F919D74682}" sibTransId="{FDBF394B-BF0E-48EA-B70E-5F88A11C015A}"/>
    <dgm:cxn modelId="{14D0174A-850D-40CB-A377-C1DFE6399A3F}" type="presOf" srcId="{7AC80B80-CB19-4954-9791-A12E371F8B3D}" destId="{409527FD-924D-45AC-A7F8-C30D666363D7}" srcOrd="0" destOrd="0" presId="urn:microsoft.com/office/officeart/2005/8/layout/default"/>
    <dgm:cxn modelId="{A4488395-6965-43A9-ADD9-33642C85BEC5}" srcId="{20F73236-8800-4001-8838-720DA3F3B480}" destId="{B9586331-295A-4BAF-9951-BC9E7BE9DAB6}" srcOrd="1" destOrd="0" parTransId="{DE273974-4A19-427D-A9E7-13040717014A}" sibTransId="{3EC5A329-92A8-4D01-87B4-5582A693BD20}"/>
    <dgm:cxn modelId="{A8ED34FB-84F8-46D2-B3B8-7FD624A694DD}" type="presOf" srcId="{B9586331-295A-4BAF-9951-BC9E7BE9DAB6}" destId="{076DA802-233A-4BD2-9D48-46762C84610B}" srcOrd="0" destOrd="0" presId="urn:microsoft.com/office/officeart/2005/8/layout/default"/>
    <dgm:cxn modelId="{7DD173B8-456A-4190-B1CC-FF451F569040}" srcId="{20F73236-8800-4001-8838-720DA3F3B480}" destId="{AE6B54A1-FE09-43BD-8064-A5901D2BDB37}" srcOrd="2" destOrd="0" parTransId="{8D269AA8-02F6-40B6-8A1A-5E5570BEA05C}" sibTransId="{E7A9EDDA-6453-41A4-9BE5-55B940D82E9C}"/>
    <dgm:cxn modelId="{17541CCF-78DB-4DAD-A132-579F294D4385}" type="presParOf" srcId="{75BE744B-B220-4EAF-AAC3-5604F7C1E4A6}" destId="{66E1CB4F-C9C4-4011-A81B-A9C856F5E922}" srcOrd="0" destOrd="0" presId="urn:microsoft.com/office/officeart/2005/8/layout/default"/>
    <dgm:cxn modelId="{7CB37084-5A70-40A9-A7EE-284D71B2DECE}" type="presParOf" srcId="{75BE744B-B220-4EAF-AAC3-5604F7C1E4A6}" destId="{44C14A5F-4E4F-4DCC-98C7-CCBB43E58775}" srcOrd="1" destOrd="0" presId="urn:microsoft.com/office/officeart/2005/8/layout/default"/>
    <dgm:cxn modelId="{DB2C2B74-D76E-4CD0-98A6-015E06ED499F}" type="presParOf" srcId="{75BE744B-B220-4EAF-AAC3-5604F7C1E4A6}" destId="{076DA802-233A-4BD2-9D48-46762C84610B}" srcOrd="2" destOrd="0" presId="urn:microsoft.com/office/officeart/2005/8/layout/default"/>
    <dgm:cxn modelId="{0613B971-011F-4EFC-BC6D-4979160F40A5}" type="presParOf" srcId="{75BE744B-B220-4EAF-AAC3-5604F7C1E4A6}" destId="{9A1507C8-D769-4F56-B6D4-8C754289D173}" srcOrd="3" destOrd="0" presId="urn:microsoft.com/office/officeart/2005/8/layout/default"/>
    <dgm:cxn modelId="{B2DA0C3A-CD6B-4F7F-A137-7C4B11B073C6}" type="presParOf" srcId="{75BE744B-B220-4EAF-AAC3-5604F7C1E4A6}" destId="{70C33827-55C4-480C-B11D-6340495C2A66}" srcOrd="4" destOrd="0" presId="urn:microsoft.com/office/officeart/2005/8/layout/default"/>
    <dgm:cxn modelId="{FD3E591F-771A-4E53-A80C-06714D3EE3D7}" type="presParOf" srcId="{75BE744B-B220-4EAF-AAC3-5604F7C1E4A6}" destId="{B7F52228-9289-4DA3-BF62-304B2F077F1C}" srcOrd="5" destOrd="0" presId="urn:microsoft.com/office/officeart/2005/8/layout/default"/>
    <dgm:cxn modelId="{0D2A8BFD-8D40-4519-A165-192968D62BFD}" type="presParOf" srcId="{75BE744B-B220-4EAF-AAC3-5604F7C1E4A6}" destId="{409527FD-924D-45AC-A7F8-C30D666363D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F73236-8800-4001-8838-720DA3F3B480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1286BE26-B94F-4051-BB9D-0028182E193B}">
      <dgm:prSet phldrT="[Tekst]"/>
      <dgm:spPr>
        <a:solidFill>
          <a:srgbClr val="0070C0"/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da-DK" dirty="0" err="1"/>
            <a:t>Goal</a:t>
          </a:r>
          <a:endParaRPr lang="da-DK" dirty="0"/>
        </a:p>
      </dgm:t>
    </dgm:pt>
    <dgm:pt modelId="{CB3A0D19-E0CC-4157-95C3-B5F919D74682}" type="parTrans" cxnId="{B028560C-F29E-4930-964F-F5670B90AE32}">
      <dgm:prSet/>
      <dgm:spPr/>
      <dgm:t>
        <a:bodyPr/>
        <a:lstStyle/>
        <a:p>
          <a:endParaRPr lang="da-DK"/>
        </a:p>
      </dgm:t>
    </dgm:pt>
    <dgm:pt modelId="{FDBF394B-BF0E-48EA-B70E-5F88A11C015A}" type="sibTrans" cxnId="{B028560C-F29E-4930-964F-F5670B90AE32}">
      <dgm:prSet/>
      <dgm:spPr/>
      <dgm:t>
        <a:bodyPr/>
        <a:lstStyle/>
        <a:p>
          <a:endParaRPr lang="da-DK"/>
        </a:p>
      </dgm:t>
    </dgm:pt>
    <dgm:pt modelId="{AE6B54A1-FE09-43BD-8064-A5901D2BDB37}">
      <dgm:prSet phldrT="[Tekst]"/>
      <dgm:spPr>
        <a:solidFill>
          <a:schemeClr val="accent5"/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da-DK" dirty="0"/>
            <a:t>Challenge</a:t>
          </a:r>
        </a:p>
      </dgm:t>
    </dgm:pt>
    <dgm:pt modelId="{8D269AA8-02F6-40B6-8A1A-5E5570BEA05C}" type="parTrans" cxnId="{7DD173B8-456A-4190-B1CC-FF451F569040}">
      <dgm:prSet/>
      <dgm:spPr/>
      <dgm:t>
        <a:bodyPr/>
        <a:lstStyle/>
        <a:p>
          <a:endParaRPr lang="da-DK"/>
        </a:p>
      </dgm:t>
    </dgm:pt>
    <dgm:pt modelId="{E7A9EDDA-6453-41A4-9BE5-55B940D82E9C}" type="sibTrans" cxnId="{7DD173B8-456A-4190-B1CC-FF451F569040}">
      <dgm:prSet/>
      <dgm:spPr/>
      <dgm:t>
        <a:bodyPr/>
        <a:lstStyle/>
        <a:p>
          <a:endParaRPr lang="da-DK"/>
        </a:p>
      </dgm:t>
    </dgm:pt>
    <dgm:pt modelId="{7AC80B80-CB19-4954-9791-A12E371F8B3D}">
      <dgm:prSet phldrT="[Tekst]"/>
      <dgm:spPr>
        <a:solidFill>
          <a:schemeClr val="accent3"/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da-DK" dirty="0" err="1"/>
            <a:t>Interaction</a:t>
          </a:r>
          <a:endParaRPr lang="da-DK" dirty="0"/>
        </a:p>
      </dgm:t>
    </dgm:pt>
    <dgm:pt modelId="{B52CDA81-EC2F-48BF-BF92-0A7AA4AB239F}" type="parTrans" cxnId="{DC7B5CDA-938E-40AB-9ACC-F8B006AA7FEA}">
      <dgm:prSet/>
      <dgm:spPr/>
      <dgm:t>
        <a:bodyPr/>
        <a:lstStyle/>
        <a:p>
          <a:endParaRPr lang="da-DK"/>
        </a:p>
      </dgm:t>
    </dgm:pt>
    <dgm:pt modelId="{7070D47B-5623-47D1-8886-9060DA108FA5}" type="sibTrans" cxnId="{DC7B5CDA-938E-40AB-9ACC-F8B006AA7FEA}">
      <dgm:prSet/>
      <dgm:spPr/>
      <dgm:t>
        <a:bodyPr/>
        <a:lstStyle/>
        <a:p>
          <a:endParaRPr lang="da-DK"/>
        </a:p>
      </dgm:t>
    </dgm:pt>
    <dgm:pt modelId="{B9586331-295A-4BAF-9951-BC9E7BE9DAB6}">
      <dgm:prSet phldrT="[Tekst]"/>
      <dgm:spPr>
        <a:solidFill>
          <a:srgbClr val="00B050"/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da-DK" dirty="0" err="1"/>
            <a:t>Rules</a:t>
          </a:r>
          <a:endParaRPr lang="da-DK" dirty="0"/>
        </a:p>
      </dgm:t>
    </dgm:pt>
    <dgm:pt modelId="{3EC5A329-92A8-4D01-87B4-5582A693BD20}" type="sibTrans" cxnId="{A4488395-6965-43A9-ADD9-33642C85BEC5}">
      <dgm:prSet/>
      <dgm:spPr/>
      <dgm:t>
        <a:bodyPr/>
        <a:lstStyle/>
        <a:p>
          <a:endParaRPr lang="da-DK"/>
        </a:p>
      </dgm:t>
    </dgm:pt>
    <dgm:pt modelId="{DE273974-4A19-427D-A9E7-13040717014A}" type="parTrans" cxnId="{A4488395-6965-43A9-ADD9-33642C85BEC5}">
      <dgm:prSet/>
      <dgm:spPr/>
      <dgm:t>
        <a:bodyPr/>
        <a:lstStyle/>
        <a:p>
          <a:endParaRPr lang="da-DK"/>
        </a:p>
      </dgm:t>
    </dgm:pt>
    <dgm:pt modelId="{F241F10F-9496-4590-9EAA-140DA56835C5}" type="pres">
      <dgm:prSet presAssocID="{20F73236-8800-4001-8838-720DA3F3B480}" presName="compositeShape" presStyleCnt="0">
        <dgm:presLayoutVars>
          <dgm:chMax val="7"/>
          <dgm:dir/>
          <dgm:resizeHandles val="exact"/>
        </dgm:presLayoutVars>
      </dgm:prSet>
      <dgm:spPr/>
    </dgm:pt>
    <dgm:pt modelId="{8F1C8281-E3BB-41A0-9EA8-C4923E68604E}" type="pres">
      <dgm:prSet presAssocID="{20F73236-8800-4001-8838-720DA3F3B480}" presName="wedge1" presStyleLbl="node1" presStyleIdx="0" presStyleCnt="4" custLinFactNeighborX="-4095" custLinFactNeighborY="4214"/>
      <dgm:spPr/>
    </dgm:pt>
    <dgm:pt modelId="{104F3DF0-A657-464E-BE36-9062DBA760FE}" type="pres">
      <dgm:prSet presAssocID="{20F73236-8800-4001-8838-720DA3F3B480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4A79281-EC75-4E97-9C23-E70B30CFD6F2}" type="pres">
      <dgm:prSet presAssocID="{20F73236-8800-4001-8838-720DA3F3B480}" presName="wedge2" presStyleLbl="node1" presStyleIdx="1" presStyleCnt="4"/>
      <dgm:spPr/>
    </dgm:pt>
    <dgm:pt modelId="{54DA1014-062B-48D0-B238-E7D77DBDDB75}" type="pres">
      <dgm:prSet presAssocID="{20F73236-8800-4001-8838-720DA3F3B480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C262AD7-30AE-46A1-8202-9BE4E9223E57}" type="pres">
      <dgm:prSet presAssocID="{20F73236-8800-4001-8838-720DA3F3B480}" presName="wedge3" presStyleLbl="node1" presStyleIdx="2" presStyleCnt="4"/>
      <dgm:spPr/>
    </dgm:pt>
    <dgm:pt modelId="{183D021A-D9B4-4E55-B94F-D49C4A8DA6BB}" type="pres">
      <dgm:prSet presAssocID="{20F73236-8800-4001-8838-720DA3F3B480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5D9DEC9-3A64-4C6B-B378-B276FA3DF809}" type="pres">
      <dgm:prSet presAssocID="{20F73236-8800-4001-8838-720DA3F3B480}" presName="wedge4" presStyleLbl="node1" presStyleIdx="3" presStyleCnt="4"/>
      <dgm:spPr/>
    </dgm:pt>
    <dgm:pt modelId="{AFBE26AE-BF73-4789-8D4D-50B511B652C5}" type="pres">
      <dgm:prSet presAssocID="{20F73236-8800-4001-8838-720DA3F3B480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D173B8-456A-4190-B1CC-FF451F569040}" srcId="{20F73236-8800-4001-8838-720DA3F3B480}" destId="{AE6B54A1-FE09-43BD-8064-A5901D2BDB37}" srcOrd="2" destOrd="0" parTransId="{8D269AA8-02F6-40B6-8A1A-5E5570BEA05C}" sibTransId="{E7A9EDDA-6453-41A4-9BE5-55B940D82E9C}"/>
    <dgm:cxn modelId="{2B87FFC1-C32E-410B-8575-E75DE00F72E9}" type="presOf" srcId="{B9586331-295A-4BAF-9951-BC9E7BE9DAB6}" destId="{54DA1014-062B-48D0-B238-E7D77DBDDB75}" srcOrd="1" destOrd="0" presId="urn:microsoft.com/office/officeart/2005/8/layout/chart3"/>
    <dgm:cxn modelId="{E5332D88-7A43-4EA3-89B3-79B3F860093A}" type="presOf" srcId="{1286BE26-B94F-4051-BB9D-0028182E193B}" destId="{104F3DF0-A657-464E-BE36-9062DBA760FE}" srcOrd="1" destOrd="0" presId="urn:microsoft.com/office/officeart/2005/8/layout/chart3"/>
    <dgm:cxn modelId="{B028560C-F29E-4930-964F-F5670B90AE32}" srcId="{20F73236-8800-4001-8838-720DA3F3B480}" destId="{1286BE26-B94F-4051-BB9D-0028182E193B}" srcOrd="0" destOrd="0" parTransId="{CB3A0D19-E0CC-4157-95C3-B5F919D74682}" sibTransId="{FDBF394B-BF0E-48EA-B70E-5F88A11C015A}"/>
    <dgm:cxn modelId="{6D51AF07-B859-4B5C-A7A7-02DDC6BFB541}" type="presOf" srcId="{1286BE26-B94F-4051-BB9D-0028182E193B}" destId="{8F1C8281-E3BB-41A0-9EA8-C4923E68604E}" srcOrd="0" destOrd="0" presId="urn:microsoft.com/office/officeart/2005/8/layout/chart3"/>
    <dgm:cxn modelId="{6FA20CEA-70F9-49E9-AA09-BEB0163D8651}" type="presOf" srcId="{AE6B54A1-FE09-43BD-8064-A5901D2BDB37}" destId="{183D021A-D9B4-4E55-B94F-D49C4A8DA6BB}" srcOrd="1" destOrd="0" presId="urn:microsoft.com/office/officeart/2005/8/layout/chart3"/>
    <dgm:cxn modelId="{DC7B5CDA-938E-40AB-9ACC-F8B006AA7FEA}" srcId="{20F73236-8800-4001-8838-720DA3F3B480}" destId="{7AC80B80-CB19-4954-9791-A12E371F8B3D}" srcOrd="3" destOrd="0" parTransId="{B52CDA81-EC2F-48BF-BF92-0A7AA4AB239F}" sibTransId="{7070D47B-5623-47D1-8886-9060DA108FA5}"/>
    <dgm:cxn modelId="{9A246E75-30F7-45DD-8C74-823A6783A7CA}" type="presOf" srcId="{20F73236-8800-4001-8838-720DA3F3B480}" destId="{F241F10F-9496-4590-9EAA-140DA56835C5}" srcOrd="0" destOrd="0" presId="urn:microsoft.com/office/officeart/2005/8/layout/chart3"/>
    <dgm:cxn modelId="{FAB53C54-020B-4699-A19A-C57075DFB743}" type="presOf" srcId="{7AC80B80-CB19-4954-9791-A12E371F8B3D}" destId="{35D9DEC9-3A64-4C6B-B378-B276FA3DF809}" srcOrd="0" destOrd="0" presId="urn:microsoft.com/office/officeart/2005/8/layout/chart3"/>
    <dgm:cxn modelId="{A4488395-6965-43A9-ADD9-33642C85BEC5}" srcId="{20F73236-8800-4001-8838-720DA3F3B480}" destId="{B9586331-295A-4BAF-9951-BC9E7BE9DAB6}" srcOrd="1" destOrd="0" parTransId="{DE273974-4A19-427D-A9E7-13040717014A}" sibTransId="{3EC5A329-92A8-4D01-87B4-5582A693BD20}"/>
    <dgm:cxn modelId="{0DAF3970-7F06-4A18-AA3A-28634348BAB8}" type="presOf" srcId="{7AC80B80-CB19-4954-9791-A12E371F8B3D}" destId="{AFBE26AE-BF73-4789-8D4D-50B511B652C5}" srcOrd="1" destOrd="0" presId="urn:microsoft.com/office/officeart/2005/8/layout/chart3"/>
    <dgm:cxn modelId="{D2F8DCDF-4890-4AF7-BA87-9E7CD388B733}" type="presOf" srcId="{B9586331-295A-4BAF-9951-BC9E7BE9DAB6}" destId="{24A79281-EC75-4E97-9C23-E70B30CFD6F2}" srcOrd="0" destOrd="0" presId="urn:microsoft.com/office/officeart/2005/8/layout/chart3"/>
    <dgm:cxn modelId="{1E94862B-BABC-4BFD-B9CB-93A7E5700668}" type="presOf" srcId="{AE6B54A1-FE09-43BD-8064-A5901D2BDB37}" destId="{8C262AD7-30AE-46A1-8202-9BE4E9223E57}" srcOrd="0" destOrd="0" presId="urn:microsoft.com/office/officeart/2005/8/layout/chart3"/>
    <dgm:cxn modelId="{C87837A9-5BBA-4EFB-8B6A-7075DE79D559}" type="presParOf" srcId="{F241F10F-9496-4590-9EAA-140DA56835C5}" destId="{8F1C8281-E3BB-41A0-9EA8-C4923E68604E}" srcOrd="0" destOrd="0" presId="urn:microsoft.com/office/officeart/2005/8/layout/chart3"/>
    <dgm:cxn modelId="{6B25A980-4095-4949-B098-B891B37A8803}" type="presParOf" srcId="{F241F10F-9496-4590-9EAA-140DA56835C5}" destId="{104F3DF0-A657-464E-BE36-9062DBA760FE}" srcOrd="1" destOrd="0" presId="urn:microsoft.com/office/officeart/2005/8/layout/chart3"/>
    <dgm:cxn modelId="{70CA0613-0450-4A77-BAB2-F7C57BC3CF19}" type="presParOf" srcId="{F241F10F-9496-4590-9EAA-140DA56835C5}" destId="{24A79281-EC75-4E97-9C23-E70B30CFD6F2}" srcOrd="2" destOrd="0" presId="urn:microsoft.com/office/officeart/2005/8/layout/chart3"/>
    <dgm:cxn modelId="{C6A124E3-E2C5-4436-BCBA-5D066559B6BD}" type="presParOf" srcId="{F241F10F-9496-4590-9EAA-140DA56835C5}" destId="{54DA1014-062B-48D0-B238-E7D77DBDDB75}" srcOrd="3" destOrd="0" presId="urn:microsoft.com/office/officeart/2005/8/layout/chart3"/>
    <dgm:cxn modelId="{73474948-B61D-48FE-97CA-6E1F394BA24C}" type="presParOf" srcId="{F241F10F-9496-4590-9EAA-140DA56835C5}" destId="{8C262AD7-30AE-46A1-8202-9BE4E9223E57}" srcOrd="4" destOrd="0" presId="urn:microsoft.com/office/officeart/2005/8/layout/chart3"/>
    <dgm:cxn modelId="{9FBA0551-FC7C-4529-A57F-57A0BD5A931A}" type="presParOf" srcId="{F241F10F-9496-4590-9EAA-140DA56835C5}" destId="{183D021A-D9B4-4E55-B94F-D49C4A8DA6BB}" srcOrd="5" destOrd="0" presId="urn:microsoft.com/office/officeart/2005/8/layout/chart3"/>
    <dgm:cxn modelId="{E7B6175E-225C-470A-AC0E-CFDA064BF879}" type="presParOf" srcId="{F241F10F-9496-4590-9EAA-140DA56835C5}" destId="{35D9DEC9-3A64-4C6B-B378-B276FA3DF809}" srcOrd="6" destOrd="0" presId="urn:microsoft.com/office/officeart/2005/8/layout/chart3"/>
    <dgm:cxn modelId="{4AB31F25-E125-445E-B9B8-81CF37B8A773}" type="presParOf" srcId="{F241F10F-9496-4590-9EAA-140DA56835C5}" destId="{AFBE26AE-BF73-4789-8D4D-50B511B652C5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F68F7B-4717-4239-BC95-9C49212B5555}" type="doc">
      <dgm:prSet loTypeId="urn:microsoft.com/office/officeart/2008/layout/PictureLineup" loCatId="pictur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a-DK"/>
        </a:p>
      </dgm:t>
    </dgm:pt>
    <dgm:pt modelId="{FF3E63EF-311F-44C7-BC24-BD1FD2673DBB}">
      <dgm:prSet phldrT="[Tekst]"/>
      <dgm:spPr/>
      <dgm:t>
        <a:bodyPr/>
        <a:lstStyle/>
        <a:p>
          <a:r>
            <a:rPr lang="da-DK" dirty="0"/>
            <a:t>Industry</a:t>
          </a:r>
        </a:p>
      </dgm:t>
    </dgm:pt>
    <dgm:pt modelId="{6208BF60-6C9B-4A2E-AD45-F15A30579E54}" type="parTrans" cxnId="{74366AA3-81BC-4443-A54B-8050390ED590}">
      <dgm:prSet/>
      <dgm:spPr/>
      <dgm:t>
        <a:bodyPr/>
        <a:lstStyle/>
        <a:p>
          <a:endParaRPr lang="da-DK"/>
        </a:p>
      </dgm:t>
    </dgm:pt>
    <dgm:pt modelId="{998FB7DA-42F9-4B47-8D94-421949708B29}" type="sibTrans" cxnId="{74366AA3-81BC-4443-A54B-8050390ED590}">
      <dgm:prSet/>
      <dgm:spPr/>
      <dgm:t>
        <a:bodyPr/>
        <a:lstStyle/>
        <a:p>
          <a:endParaRPr lang="da-DK"/>
        </a:p>
      </dgm:t>
    </dgm:pt>
    <dgm:pt modelId="{8DDDFFA4-4CF0-4322-B261-BDB2C957F91A}">
      <dgm:prSet phldrT="[Tekst]"/>
      <dgm:spPr/>
      <dgm:t>
        <a:bodyPr/>
        <a:lstStyle/>
        <a:p>
          <a:r>
            <a:rPr lang="da-DK" dirty="0"/>
            <a:t>AAA</a:t>
          </a:r>
        </a:p>
      </dgm:t>
    </dgm:pt>
    <dgm:pt modelId="{848511CB-217B-421D-8C9F-6A0B71E7B286}" type="parTrans" cxnId="{0A7B7192-E142-4E2B-8867-9AE6554597F2}">
      <dgm:prSet/>
      <dgm:spPr/>
      <dgm:t>
        <a:bodyPr/>
        <a:lstStyle/>
        <a:p>
          <a:endParaRPr lang="da-DK"/>
        </a:p>
      </dgm:t>
    </dgm:pt>
    <dgm:pt modelId="{AF691A9B-F1E4-44DA-8C3B-AA55B3DD390D}" type="sibTrans" cxnId="{0A7B7192-E142-4E2B-8867-9AE6554597F2}">
      <dgm:prSet/>
      <dgm:spPr/>
      <dgm:t>
        <a:bodyPr/>
        <a:lstStyle/>
        <a:p>
          <a:endParaRPr lang="da-DK"/>
        </a:p>
      </dgm:t>
    </dgm:pt>
    <dgm:pt modelId="{AC7BC6FB-F447-469F-88D2-D59C32C257D5}">
      <dgm:prSet phldrT="[Tekst]"/>
      <dgm:spPr/>
      <dgm:t>
        <a:bodyPr/>
        <a:lstStyle/>
        <a:p>
          <a:r>
            <a:rPr lang="da-DK" dirty="0"/>
            <a:t>Indie</a:t>
          </a:r>
        </a:p>
      </dgm:t>
    </dgm:pt>
    <dgm:pt modelId="{68A3A809-0539-42BA-B433-462DCE1F98EF}" type="parTrans" cxnId="{5CD9BCAE-A99C-4082-A260-0340BB2D6EF9}">
      <dgm:prSet/>
      <dgm:spPr/>
      <dgm:t>
        <a:bodyPr/>
        <a:lstStyle/>
        <a:p>
          <a:endParaRPr lang="da-DK"/>
        </a:p>
      </dgm:t>
    </dgm:pt>
    <dgm:pt modelId="{AC79F95A-3775-4ABC-84F5-78B0C7F311B8}" type="sibTrans" cxnId="{5CD9BCAE-A99C-4082-A260-0340BB2D6EF9}">
      <dgm:prSet/>
      <dgm:spPr/>
      <dgm:t>
        <a:bodyPr/>
        <a:lstStyle/>
        <a:p>
          <a:endParaRPr lang="da-DK"/>
        </a:p>
      </dgm:t>
    </dgm:pt>
    <dgm:pt modelId="{5DE06819-C5EB-4395-954F-F52883A04A38}" type="pres">
      <dgm:prSet presAssocID="{9DF68F7B-4717-4239-BC95-9C49212B5555}" presName="Name0" presStyleCnt="0">
        <dgm:presLayoutVars>
          <dgm:chMax/>
          <dgm:chPref/>
          <dgm:dir/>
          <dgm:animLvl val="lvl"/>
          <dgm:resizeHandles val="exact"/>
        </dgm:presLayoutVars>
      </dgm:prSet>
      <dgm:spPr/>
    </dgm:pt>
    <dgm:pt modelId="{D2BC1BB5-3ABC-4452-B0C9-7B91F0F360F9}" type="pres">
      <dgm:prSet presAssocID="{FF3E63EF-311F-44C7-BC24-BD1FD2673DBB}" presName="composite" presStyleCnt="0"/>
      <dgm:spPr/>
    </dgm:pt>
    <dgm:pt modelId="{79B47D23-5A79-49D5-8E49-D0497A1AE2A6}" type="pres">
      <dgm:prSet presAssocID="{FF3E63EF-311F-44C7-BC24-BD1FD2673DBB}" presName="Image" presStyleLbl="alignNode1" presStyleIdx="0" presStyleCnt="3" custScaleY="16745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07A7B614-B1C1-466D-AD6C-09433370A25B}" type="pres">
      <dgm:prSet presAssocID="{FF3E63EF-311F-44C7-BC24-BD1FD2673DBB}" presName="Accent" presStyleLbl="parChTrans1D1" presStyleIdx="0" presStyleCnt="3"/>
      <dgm:spPr/>
    </dgm:pt>
    <dgm:pt modelId="{F1D9F632-D359-4400-8D7A-46A73E011FB0}" type="pres">
      <dgm:prSet presAssocID="{FF3E63EF-311F-44C7-BC24-BD1FD2673DBB}" presName="Parent" presStyleLbl="revTx" presStyleIdx="0" presStyleCnt="3" custScaleY="27825">
        <dgm:presLayoutVars>
          <dgm:chMax val="0"/>
          <dgm:chPref val="0"/>
          <dgm:bulletEnabled val="1"/>
        </dgm:presLayoutVars>
      </dgm:prSet>
      <dgm:spPr/>
    </dgm:pt>
    <dgm:pt modelId="{B88534E4-305E-40B4-B71F-C4D935678899}" type="pres">
      <dgm:prSet presAssocID="{998FB7DA-42F9-4B47-8D94-421949708B29}" presName="sibTrans" presStyleCnt="0"/>
      <dgm:spPr/>
    </dgm:pt>
    <dgm:pt modelId="{CF517F6F-54A1-412C-A511-A7B68571B13B}" type="pres">
      <dgm:prSet presAssocID="{8DDDFFA4-4CF0-4322-B261-BDB2C957F91A}" presName="composite" presStyleCnt="0"/>
      <dgm:spPr/>
    </dgm:pt>
    <dgm:pt modelId="{D237CF87-72F7-4E54-9283-055859076047}" type="pres">
      <dgm:prSet presAssocID="{8DDDFFA4-4CF0-4322-B261-BDB2C957F91A}" presName="Image" presStyleLbl="alignNode1" presStyleIdx="1" presStyleCnt="3" custScaleY="167457"/>
      <dgm:spPr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000" r="-55000"/>
          </a:stretch>
        </a:blipFill>
      </dgm:spPr>
    </dgm:pt>
    <dgm:pt modelId="{43AB49AE-47E4-4BD6-86C4-67A4FB78578B}" type="pres">
      <dgm:prSet presAssocID="{8DDDFFA4-4CF0-4322-B261-BDB2C957F91A}" presName="Accent" presStyleLbl="parChTrans1D1" presStyleIdx="1" presStyleCnt="3"/>
      <dgm:spPr/>
    </dgm:pt>
    <dgm:pt modelId="{F112E9BB-7430-4D6C-A9CD-C4A6B1FA28CE}" type="pres">
      <dgm:prSet presAssocID="{8DDDFFA4-4CF0-4322-B261-BDB2C957F91A}" presName="Parent" presStyleLbl="revTx" presStyleIdx="1" presStyleCnt="3" custScaleY="27825">
        <dgm:presLayoutVars>
          <dgm:chMax val="0"/>
          <dgm:chPref val="0"/>
          <dgm:bulletEnabled val="1"/>
        </dgm:presLayoutVars>
      </dgm:prSet>
      <dgm:spPr/>
    </dgm:pt>
    <dgm:pt modelId="{BF6705DF-5254-4030-8307-8027E8D68C89}" type="pres">
      <dgm:prSet presAssocID="{AF691A9B-F1E4-44DA-8C3B-AA55B3DD390D}" presName="sibTrans" presStyleCnt="0"/>
      <dgm:spPr/>
    </dgm:pt>
    <dgm:pt modelId="{437D4B63-C52C-4905-BAEE-4E68952689DE}" type="pres">
      <dgm:prSet presAssocID="{AC7BC6FB-F447-469F-88D2-D59C32C257D5}" presName="composite" presStyleCnt="0"/>
      <dgm:spPr/>
    </dgm:pt>
    <dgm:pt modelId="{B9125B0B-2175-485E-A1CF-04DD771B622D}" type="pres">
      <dgm:prSet presAssocID="{AC7BC6FB-F447-469F-88D2-D59C32C257D5}" presName="Image" presStyleLbl="alignNode1" presStyleIdx="2" presStyleCnt="3" custScaleY="16745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4000" r="-84000"/>
          </a:stretch>
        </a:blipFill>
      </dgm:spPr>
    </dgm:pt>
    <dgm:pt modelId="{8AD72052-6C39-4A04-8913-2B96F74EB7E6}" type="pres">
      <dgm:prSet presAssocID="{AC7BC6FB-F447-469F-88D2-D59C32C257D5}" presName="Accent" presStyleLbl="parChTrans1D1" presStyleIdx="2" presStyleCnt="3"/>
      <dgm:spPr/>
    </dgm:pt>
    <dgm:pt modelId="{897ED799-D21C-46BD-89AA-16B634A7977B}" type="pres">
      <dgm:prSet presAssocID="{AC7BC6FB-F447-469F-88D2-D59C32C257D5}" presName="Parent" presStyleLbl="revTx" presStyleIdx="2" presStyleCnt="3" custScaleY="27825">
        <dgm:presLayoutVars>
          <dgm:chMax val="0"/>
          <dgm:chPref val="0"/>
          <dgm:bulletEnabled val="1"/>
        </dgm:presLayoutVars>
      </dgm:prSet>
      <dgm:spPr/>
    </dgm:pt>
  </dgm:ptLst>
  <dgm:cxnLst>
    <dgm:cxn modelId="{5CD9BCAE-A99C-4082-A260-0340BB2D6EF9}" srcId="{9DF68F7B-4717-4239-BC95-9C49212B5555}" destId="{AC7BC6FB-F447-469F-88D2-D59C32C257D5}" srcOrd="2" destOrd="0" parTransId="{68A3A809-0539-42BA-B433-462DCE1F98EF}" sibTransId="{AC79F95A-3775-4ABC-84F5-78B0C7F311B8}"/>
    <dgm:cxn modelId="{FC80AB66-0B1E-439B-8B75-D6A16F303B49}" type="presOf" srcId="{9DF68F7B-4717-4239-BC95-9C49212B5555}" destId="{5DE06819-C5EB-4395-954F-F52883A04A38}" srcOrd="0" destOrd="0" presId="urn:microsoft.com/office/officeart/2008/layout/PictureLineup"/>
    <dgm:cxn modelId="{61678465-F52D-428D-8C74-97CAD4672CA6}" type="presOf" srcId="{FF3E63EF-311F-44C7-BC24-BD1FD2673DBB}" destId="{F1D9F632-D359-4400-8D7A-46A73E011FB0}" srcOrd="0" destOrd="0" presId="urn:microsoft.com/office/officeart/2008/layout/PictureLineup"/>
    <dgm:cxn modelId="{86F9C93B-15A9-4C47-91F2-21A7A9A7D604}" type="presOf" srcId="{AC7BC6FB-F447-469F-88D2-D59C32C257D5}" destId="{897ED799-D21C-46BD-89AA-16B634A7977B}" srcOrd="0" destOrd="0" presId="urn:microsoft.com/office/officeart/2008/layout/PictureLineup"/>
    <dgm:cxn modelId="{0A7B7192-E142-4E2B-8867-9AE6554597F2}" srcId="{9DF68F7B-4717-4239-BC95-9C49212B5555}" destId="{8DDDFFA4-4CF0-4322-B261-BDB2C957F91A}" srcOrd="1" destOrd="0" parTransId="{848511CB-217B-421D-8C9F-6A0B71E7B286}" sibTransId="{AF691A9B-F1E4-44DA-8C3B-AA55B3DD390D}"/>
    <dgm:cxn modelId="{74366AA3-81BC-4443-A54B-8050390ED590}" srcId="{9DF68F7B-4717-4239-BC95-9C49212B5555}" destId="{FF3E63EF-311F-44C7-BC24-BD1FD2673DBB}" srcOrd="0" destOrd="0" parTransId="{6208BF60-6C9B-4A2E-AD45-F15A30579E54}" sibTransId="{998FB7DA-42F9-4B47-8D94-421949708B29}"/>
    <dgm:cxn modelId="{ABADEE54-1EC6-4C94-A620-28D5BD56403C}" type="presOf" srcId="{8DDDFFA4-4CF0-4322-B261-BDB2C957F91A}" destId="{F112E9BB-7430-4D6C-A9CD-C4A6B1FA28CE}" srcOrd="0" destOrd="0" presId="urn:microsoft.com/office/officeart/2008/layout/PictureLineup"/>
    <dgm:cxn modelId="{4486F4DB-1CAF-4E55-B1E8-0693CE863BA6}" type="presParOf" srcId="{5DE06819-C5EB-4395-954F-F52883A04A38}" destId="{D2BC1BB5-3ABC-4452-B0C9-7B91F0F360F9}" srcOrd="0" destOrd="0" presId="urn:microsoft.com/office/officeart/2008/layout/PictureLineup"/>
    <dgm:cxn modelId="{23D513CB-76E9-45D8-8F6E-711B63210E5B}" type="presParOf" srcId="{D2BC1BB5-3ABC-4452-B0C9-7B91F0F360F9}" destId="{79B47D23-5A79-49D5-8E49-D0497A1AE2A6}" srcOrd="0" destOrd="0" presId="urn:microsoft.com/office/officeart/2008/layout/PictureLineup"/>
    <dgm:cxn modelId="{79B131E3-A71F-4AEF-B046-B3B9CDA04D72}" type="presParOf" srcId="{D2BC1BB5-3ABC-4452-B0C9-7B91F0F360F9}" destId="{07A7B614-B1C1-466D-AD6C-09433370A25B}" srcOrd="1" destOrd="0" presId="urn:microsoft.com/office/officeart/2008/layout/PictureLineup"/>
    <dgm:cxn modelId="{80145F80-478D-4B17-BE7D-1A4F0BD09E5B}" type="presParOf" srcId="{D2BC1BB5-3ABC-4452-B0C9-7B91F0F360F9}" destId="{F1D9F632-D359-4400-8D7A-46A73E011FB0}" srcOrd="2" destOrd="0" presId="urn:microsoft.com/office/officeart/2008/layout/PictureLineup"/>
    <dgm:cxn modelId="{0D3673E5-C6DB-496B-A6F2-2B008B4C1508}" type="presParOf" srcId="{5DE06819-C5EB-4395-954F-F52883A04A38}" destId="{B88534E4-305E-40B4-B71F-C4D935678899}" srcOrd="1" destOrd="0" presId="urn:microsoft.com/office/officeart/2008/layout/PictureLineup"/>
    <dgm:cxn modelId="{3B16516F-F6A5-4F42-8238-B9288F9F8E35}" type="presParOf" srcId="{5DE06819-C5EB-4395-954F-F52883A04A38}" destId="{CF517F6F-54A1-412C-A511-A7B68571B13B}" srcOrd="2" destOrd="0" presId="urn:microsoft.com/office/officeart/2008/layout/PictureLineup"/>
    <dgm:cxn modelId="{2DEFF871-CA70-4B5C-928C-9326B1A25F49}" type="presParOf" srcId="{CF517F6F-54A1-412C-A511-A7B68571B13B}" destId="{D237CF87-72F7-4E54-9283-055859076047}" srcOrd="0" destOrd="0" presId="urn:microsoft.com/office/officeart/2008/layout/PictureLineup"/>
    <dgm:cxn modelId="{90EC443A-47A3-4FD6-8F6C-326C70731924}" type="presParOf" srcId="{CF517F6F-54A1-412C-A511-A7B68571B13B}" destId="{43AB49AE-47E4-4BD6-86C4-67A4FB78578B}" srcOrd="1" destOrd="0" presId="urn:microsoft.com/office/officeart/2008/layout/PictureLineup"/>
    <dgm:cxn modelId="{649077F0-E212-4E43-9F4A-ECF4AE6DCB46}" type="presParOf" srcId="{CF517F6F-54A1-412C-A511-A7B68571B13B}" destId="{F112E9BB-7430-4D6C-A9CD-C4A6B1FA28CE}" srcOrd="2" destOrd="0" presId="urn:microsoft.com/office/officeart/2008/layout/PictureLineup"/>
    <dgm:cxn modelId="{5EF899CC-C766-4933-95A8-E2D9A847ED3C}" type="presParOf" srcId="{5DE06819-C5EB-4395-954F-F52883A04A38}" destId="{BF6705DF-5254-4030-8307-8027E8D68C89}" srcOrd="3" destOrd="0" presId="urn:microsoft.com/office/officeart/2008/layout/PictureLineup"/>
    <dgm:cxn modelId="{7F2328E2-6E26-4D5B-A837-B38840B974D9}" type="presParOf" srcId="{5DE06819-C5EB-4395-954F-F52883A04A38}" destId="{437D4B63-C52C-4905-BAEE-4E68952689DE}" srcOrd="4" destOrd="0" presId="urn:microsoft.com/office/officeart/2008/layout/PictureLineup"/>
    <dgm:cxn modelId="{C56439C8-0C5B-4AA2-9C1E-E901175CC8DA}" type="presParOf" srcId="{437D4B63-C52C-4905-BAEE-4E68952689DE}" destId="{B9125B0B-2175-485E-A1CF-04DD771B622D}" srcOrd="0" destOrd="0" presId="urn:microsoft.com/office/officeart/2008/layout/PictureLineup"/>
    <dgm:cxn modelId="{96AF5B02-BD0B-44D9-B4A6-4BCED519C097}" type="presParOf" srcId="{437D4B63-C52C-4905-BAEE-4E68952689DE}" destId="{8AD72052-6C39-4A04-8913-2B96F74EB7E6}" srcOrd="1" destOrd="0" presId="urn:microsoft.com/office/officeart/2008/layout/PictureLineup"/>
    <dgm:cxn modelId="{291BF8AB-2B34-4309-8411-EDC148491681}" type="presParOf" srcId="{437D4B63-C52C-4905-BAEE-4E68952689DE}" destId="{897ED799-D21C-46BD-89AA-16B634A7977B}" srcOrd="2" destOrd="0" presId="urn:microsoft.com/office/officeart/2008/layout/PictureLineu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D16C8E-009C-4AA0-A574-917A1B2C374E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BF690E45-4C2F-4165-A91B-EDA0B2443BBA}">
      <dgm:prSet phldrT="[Tekst]"/>
      <dgm:spPr>
        <a:solidFill>
          <a:schemeClr val="accent5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da-DK" b="0" dirty="0"/>
            <a:t>Industry</a:t>
          </a:r>
        </a:p>
      </dgm:t>
    </dgm:pt>
    <dgm:pt modelId="{050D7AEC-909B-4586-A89D-306C36E54D20}" type="parTrans" cxnId="{069ADB6B-35B9-4D0F-9714-CBE6E02F3A39}">
      <dgm:prSet/>
      <dgm:spPr/>
      <dgm:t>
        <a:bodyPr/>
        <a:lstStyle/>
        <a:p>
          <a:endParaRPr lang="da-DK"/>
        </a:p>
      </dgm:t>
    </dgm:pt>
    <dgm:pt modelId="{0D72D7C1-B393-4C51-983B-AABA1A7231DB}" type="sibTrans" cxnId="{069ADB6B-35B9-4D0F-9714-CBE6E02F3A39}">
      <dgm:prSet/>
      <dgm:spPr/>
      <dgm:t>
        <a:bodyPr/>
        <a:lstStyle/>
        <a:p>
          <a:endParaRPr lang="da-DK"/>
        </a:p>
      </dgm:t>
    </dgm:pt>
    <dgm:pt modelId="{51A6ADF0-3475-4FB6-BF90-B29771BF3247}">
      <dgm:prSet phldrT="[Tekst]"/>
      <dgm:spPr>
        <a:solidFill>
          <a:schemeClr val="bg2"/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da-DK" dirty="0"/>
            <a:t>Value</a:t>
          </a:r>
        </a:p>
      </dgm:t>
    </dgm:pt>
    <dgm:pt modelId="{A0B5569E-A71A-4F74-B93A-284E24ECBD35}" type="parTrans" cxnId="{8CC4610C-B94A-4372-83DE-261CF00C7922}">
      <dgm:prSet/>
      <dgm:spPr/>
      <dgm:t>
        <a:bodyPr/>
        <a:lstStyle/>
        <a:p>
          <a:endParaRPr lang="da-DK"/>
        </a:p>
      </dgm:t>
    </dgm:pt>
    <dgm:pt modelId="{D6478028-B5B5-4373-A7AC-3670285791A9}" type="sibTrans" cxnId="{8CC4610C-B94A-4372-83DE-261CF00C7922}">
      <dgm:prSet/>
      <dgm:spPr/>
      <dgm:t>
        <a:bodyPr/>
        <a:lstStyle/>
        <a:p>
          <a:endParaRPr lang="da-DK"/>
        </a:p>
      </dgm:t>
    </dgm:pt>
    <dgm:pt modelId="{66FDBD99-C06B-4FEB-9501-86A3A157B50A}">
      <dgm:prSet phldrT="[Tekst]"/>
      <dgm:spPr>
        <a:solidFill>
          <a:schemeClr val="accent2"/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da-DK" dirty="0"/>
            <a:t>AAA</a:t>
          </a:r>
        </a:p>
      </dgm:t>
    </dgm:pt>
    <dgm:pt modelId="{1EC9C4E1-5F2C-4220-B17A-5CC815E96EA1}" type="parTrans" cxnId="{65953CED-631C-4C21-9226-D18B2198AD89}">
      <dgm:prSet/>
      <dgm:spPr/>
      <dgm:t>
        <a:bodyPr/>
        <a:lstStyle/>
        <a:p>
          <a:endParaRPr lang="da-DK"/>
        </a:p>
      </dgm:t>
    </dgm:pt>
    <dgm:pt modelId="{995DC4FB-5D8E-4F25-808C-2210C4C5AAE3}" type="sibTrans" cxnId="{65953CED-631C-4C21-9226-D18B2198AD89}">
      <dgm:prSet/>
      <dgm:spPr/>
      <dgm:t>
        <a:bodyPr/>
        <a:lstStyle/>
        <a:p>
          <a:endParaRPr lang="da-DK"/>
        </a:p>
      </dgm:t>
    </dgm:pt>
    <dgm:pt modelId="{73CD6985-947B-4757-B698-94141F9EEC53}">
      <dgm:prSet phldrT="[Tekst]"/>
      <dgm:spPr>
        <a:solidFill>
          <a:schemeClr val="accent1"/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da-DK" dirty="0"/>
            <a:t>Indie</a:t>
          </a:r>
        </a:p>
      </dgm:t>
    </dgm:pt>
    <dgm:pt modelId="{49A426DA-AF96-4AA7-A465-9C40679EB4F0}" type="parTrans" cxnId="{06A0EC82-CD25-41EE-83BA-3988B55FA028}">
      <dgm:prSet/>
      <dgm:spPr/>
      <dgm:t>
        <a:bodyPr/>
        <a:lstStyle/>
        <a:p>
          <a:endParaRPr lang="da-DK"/>
        </a:p>
      </dgm:t>
    </dgm:pt>
    <dgm:pt modelId="{3EFBE4B1-DB1C-4D88-B6D3-7E8841BCF467}" type="sibTrans" cxnId="{06A0EC82-CD25-41EE-83BA-3988B55FA028}">
      <dgm:prSet/>
      <dgm:spPr/>
      <dgm:t>
        <a:bodyPr/>
        <a:lstStyle/>
        <a:p>
          <a:endParaRPr lang="da-DK"/>
        </a:p>
      </dgm:t>
    </dgm:pt>
    <dgm:pt modelId="{4E8347B4-68B8-450C-BB67-33EA37AE300F}" type="pres">
      <dgm:prSet presAssocID="{9ED16C8E-009C-4AA0-A574-917A1B2C374E}" presName="linearFlow" presStyleCnt="0">
        <dgm:presLayoutVars>
          <dgm:dir/>
          <dgm:resizeHandles val="exact"/>
        </dgm:presLayoutVars>
      </dgm:prSet>
      <dgm:spPr/>
    </dgm:pt>
    <dgm:pt modelId="{0F114B8B-E98D-4C60-AF7E-8EEBE064F516}" type="pres">
      <dgm:prSet presAssocID="{BF690E45-4C2F-4165-A91B-EDA0B2443BBA}" presName="node" presStyleLbl="node1" presStyleIdx="0" presStyleCnt="4">
        <dgm:presLayoutVars>
          <dgm:bulletEnabled val="1"/>
        </dgm:presLayoutVars>
      </dgm:prSet>
      <dgm:spPr/>
    </dgm:pt>
    <dgm:pt modelId="{4F35DD98-0182-4FB7-835B-788F95A34A6F}" type="pres">
      <dgm:prSet presAssocID="{0D72D7C1-B393-4C51-983B-AABA1A7231DB}" presName="spacerL" presStyleCnt="0"/>
      <dgm:spPr/>
    </dgm:pt>
    <dgm:pt modelId="{C8909E51-FE04-434F-90A3-3FA8BB56113C}" type="pres">
      <dgm:prSet presAssocID="{0D72D7C1-B393-4C51-983B-AABA1A7231DB}" presName="sibTrans" presStyleLbl="sibTrans2D1" presStyleIdx="0" presStyleCnt="3"/>
      <dgm:spPr/>
    </dgm:pt>
    <dgm:pt modelId="{CAE71892-FA0A-4965-8DE2-A0FE847050A1}" type="pres">
      <dgm:prSet presAssocID="{0D72D7C1-B393-4C51-983B-AABA1A7231DB}" presName="spacerR" presStyleCnt="0"/>
      <dgm:spPr/>
    </dgm:pt>
    <dgm:pt modelId="{E7A6B60B-04EB-433E-9093-AA6BD3BF28A6}" type="pres">
      <dgm:prSet presAssocID="{66FDBD99-C06B-4FEB-9501-86A3A157B50A}" presName="node" presStyleLbl="node1" presStyleIdx="1" presStyleCnt="4">
        <dgm:presLayoutVars>
          <dgm:bulletEnabled val="1"/>
        </dgm:presLayoutVars>
      </dgm:prSet>
      <dgm:spPr/>
    </dgm:pt>
    <dgm:pt modelId="{4507F9DB-FE13-4435-9710-4A501B94D1DF}" type="pres">
      <dgm:prSet presAssocID="{995DC4FB-5D8E-4F25-808C-2210C4C5AAE3}" presName="spacerL" presStyleCnt="0"/>
      <dgm:spPr/>
    </dgm:pt>
    <dgm:pt modelId="{76136B04-DACF-4A25-ABEF-FA6BF5FC18DA}" type="pres">
      <dgm:prSet presAssocID="{995DC4FB-5D8E-4F25-808C-2210C4C5AAE3}" presName="sibTrans" presStyleLbl="sibTrans2D1" presStyleIdx="1" presStyleCnt="3"/>
      <dgm:spPr/>
    </dgm:pt>
    <dgm:pt modelId="{ABB3802A-E084-4C5E-8438-9BEBF9C717D0}" type="pres">
      <dgm:prSet presAssocID="{995DC4FB-5D8E-4F25-808C-2210C4C5AAE3}" presName="spacerR" presStyleCnt="0"/>
      <dgm:spPr/>
    </dgm:pt>
    <dgm:pt modelId="{6A2BBD33-89F9-4068-9C7E-65BC3DD0F2C1}" type="pres">
      <dgm:prSet presAssocID="{73CD6985-947B-4757-B698-94141F9EEC53}" presName="node" presStyleLbl="node1" presStyleIdx="2" presStyleCnt="4">
        <dgm:presLayoutVars>
          <dgm:bulletEnabled val="1"/>
        </dgm:presLayoutVars>
      </dgm:prSet>
      <dgm:spPr/>
    </dgm:pt>
    <dgm:pt modelId="{5B47EB87-DA6C-4771-9FE5-07ED98B8BF6C}" type="pres">
      <dgm:prSet presAssocID="{3EFBE4B1-DB1C-4D88-B6D3-7E8841BCF467}" presName="spacerL" presStyleCnt="0"/>
      <dgm:spPr/>
    </dgm:pt>
    <dgm:pt modelId="{C4933CEC-D152-4C8F-8165-5DC5B0296653}" type="pres">
      <dgm:prSet presAssocID="{3EFBE4B1-DB1C-4D88-B6D3-7E8841BCF467}" presName="sibTrans" presStyleLbl="sibTrans2D1" presStyleIdx="2" presStyleCnt="3"/>
      <dgm:spPr/>
    </dgm:pt>
    <dgm:pt modelId="{8D884F38-0243-4F36-AE6E-54DCFF2852FB}" type="pres">
      <dgm:prSet presAssocID="{3EFBE4B1-DB1C-4D88-B6D3-7E8841BCF467}" presName="spacerR" presStyleCnt="0"/>
      <dgm:spPr/>
    </dgm:pt>
    <dgm:pt modelId="{9C13129B-EAD1-434C-8423-C6392AD5A5CD}" type="pres">
      <dgm:prSet presAssocID="{51A6ADF0-3475-4FB6-BF90-B29771BF3247}" presName="node" presStyleLbl="node1" presStyleIdx="3" presStyleCnt="4" custScaleX="208620" custScaleY="208620">
        <dgm:presLayoutVars>
          <dgm:bulletEnabled val="1"/>
        </dgm:presLayoutVars>
      </dgm:prSet>
      <dgm:spPr/>
    </dgm:pt>
  </dgm:ptLst>
  <dgm:cxnLst>
    <dgm:cxn modelId="{4CE917A1-4316-4ECF-B321-E0BBA5C82D64}" type="presOf" srcId="{73CD6985-947B-4757-B698-94141F9EEC53}" destId="{6A2BBD33-89F9-4068-9C7E-65BC3DD0F2C1}" srcOrd="0" destOrd="0" presId="urn:microsoft.com/office/officeart/2005/8/layout/equation1"/>
    <dgm:cxn modelId="{9D981FF9-FE79-402E-955C-8DE681D9EB99}" type="presOf" srcId="{0D72D7C1-B393-4C51-983B-AABA1A7231DB}" destId="{C8909E51-FE04-434F-90A3-3FA8BB56113C}" srcOrd="0" destOrd="0" presId="urn:microsoft.com/office/officeart/2005/8/layout/equation1"/>
    <dgm:cxn modelId="{A52932C9-1528-4AA4-9681-2AD829FB1AB9}" type="presOf" srcId="{BF690E45-4C2F-4165-A91B-EDA0B2443BBA}" destId="{0F114B8B-E98D-4C60-AF7E-8EEBE064F516}" srcOrd="0" destOrd="0" presId="urn:microsoft.com/office/officeart/2005/8/layout/equation1"/>
    <dgm:cxn modelId="{069ADB6B-35B9-4D0F-9714-CBE6E02F3A39}" srcId="{9ED16C8E-009C-4AA0-A574-917A1B2C374E}" destId="{BF690E45-4C2F-4165-A91B-EDA0B2443BBA}" srcOrd="0" destOrd="0" parTransId="{050D7AEC-909B-4586-A89D-306C36E54D20}" sibTransId="{0D72D7C1-B393-4C51-983B-AABA1A7231DB}"/>
    <dgm:cxn modelId="{F354ACAF-28A6-4D52-BC2B-B7E0037CAFA7}" type="presOf" srcId="{66FDBD99-C06B-4FEB-9501-86A3A157B50A}" destId="{E7A6B60B-04EB-433E-9093-AA6BD3BF28A6}" srcOrd="0" destOrd="0" presId="urn:microsoft.com/office/officeart/2005/8/layout/equation1"/>
    <dgm:cxn modelId="{B0AB90E3-FF08-431C-A126-CF3BCB3E83FE}" type="presOf" srcId="{995DC4FB-5D8E-4F25-808C-2210C4C5AAE3}" destId="{76136B04-DACF-4A25-ABEF-FA6BF5FC18DA}" srcOrd="0" destOrd="0" presId="urn:microsoft.com/office/officeart/2005/8/layout/equation1"/>
    <dgm:cxn modelId="{A77557D7-F795-4D08-BE4D-81D8F4D2094D}" type="presOf" srcId="{9ED16C8E-009C-4AA0-A574-917A1B2C374E}" destId="{4E8347B4-68B8-450C-BB67-33EA37AE300F}" srcOrd="0" destOrd="0" presId="urn:microsoft.com/office/officeart/2005/8/layout/equation1"/>
    <dgm:cxn modelId="{57402CDA-56F4-43DB-85C7-49F773FA31E4}" type="presOf" srcId="{3EFBE4B1-DB1C-4D88-B6D3-7E8841BCF467}" destId="{C4933CEC-D152-4C8F-8165-5DC5B0296653}" srcOrd="0" destOrd="0" presId="urn:microsoft.com/office/officeart/2005/8/layout/equation1"/>
    <dgm:cxn modelId="{65953CED-631C-4C21-9226-D18B2198AD89}" srcId="{9ED16C8E-009C-4AA0-A574-917A1B2C374E}" destId="{66FDBD99-C06B-4FEB-9501-86A3A157B50A}" srcOrd="1" destOrd="0" parTransId="{1EC9C4E1-5F2C-4220-B17A-5CC815E96EA1}" sibTransId="{995DC4FB-5D8E-4F25-808C-2210C4C5AAE3}"/>
    <dgm:cxn modelId="{06A0EC82-CD25-41EE-83BA-3988B55FA028}" srcId="{9ED16C8E-009C-4AA0-A574-917A1B2C374E}" destId="{73CD6985-947B-4757-B698-94141F9EEC53}" srcOrd="2" destOrd="0" parTransId="{49A426DA-AF96-4AA7-A465-9C40679EB4F0}" sibTransId="{3EFBE4B1-DB1C-4D88-B6D3-7E8841BCF467}"/>
    <dgm:cxn modelId="{57FA9853-5FC9-47AF-BE89-6F7C495BEB5B}" type="presOf" srcId="{51A6ADF0-3475-4FB6-BF90-B29771BF3247}" destId="{9C13129B-EAD1-434C-8423-C6392AD5A5CD}" srcOrd="0" destOrd="0" presId="urn:microsoft.com/office/officeart/2005/8/layout/equation1"/>
    <dgm:cxn modelId="{8CC4610C-B94A-4372-83DE-261CF00C7922}" srcId="{9ED16C8E-009C-4AA0-A574-917A1B2C374E}" destId="{51A6ADF0-3475-4FB6-BF90-B29771BF3247}" srcOrd="3" destOrd="0" parTransId="{A0B5569E-A71A-4F74-B93A-284E24ECBD35}" sibTransId="{D6478028-B5B5-4373-A7AC-3670285791A9}"/>
    <dgm:cxn modelId="{2AB321C7-D52F-4603-A09A-D460A1C13972}" type="presParOf" srcId="{4E8347B4-68B8-450C-BB67-33EA37AE300F}" destId="{0F114B8B-E98D-4C60-AF7E-8EEBE064F516}" srcOrd="0" destOrd="0" presId="urn:microsoft.com/office/officeart/2005/8/layout/equation1"/>
    <dgm:cxn modelId="{5C4D1B74-5817-458C-9B29-49F6B8AD14BE}" type="presParOf" srcId="{4E8347B4-68B8-450C-BB67-33EA37AE300F}" destId="{4F35DD98-0182-4FB7-835B-788F95A34A6F}" srcOrd="1" destOrd="0" presId="urn:microsoft.com/office/officeart/2005/8/layout/equation1"/>
    <dgm:cxn modelId="{68413EF1-3122-422B-A9CA-4D0960CC75FE}" type="presParOf" srcId="{4E8347B4-68B8-450C-BB67-33EA37AE300F}" destId="{C8909E51-FE04-434F-90A3-3FA8BB56113C}" srcOrd="2" destOrd="0" presId="urn:microsoft.com/office/officeart/2005/8/layout/equation1"/>
    <dgm:cxn modelId="{54AF02F8-1F19-47BC-BA49-A6EFF99EC6A3}" type="presParOf" srcId="{4E8347B4-68B8-450C-BB67-33EA37AE300F}" destId="{CAE71892-FA0A-4965-8DE2-A0FE847050A1}" srcOrd="3" destOrd="0" presId="urn:microsoft.com/office/officeart/2005/8/layout/equation1"/>
    <dgm:cxn modelId="{D5F37B26-3A0F-46E6-805B-8C0A514C4165}" type="presParOf" srcId="{4E8347B4-68B8-450C-BB67-33EA37AE300F}" destId="{E7A6B60B-04EB-433E-9093-AA6BD3BF28A6}" srcOrd="4" destOrd="0" presId="urn:microsoft.com/office/officeart/2005/8/layout/equation1"/>
    <dgm:cxn modelId="{51A11368-FD3E-4587-A804-370A7BAD0016}" type="presParOf" srcId="{4E8347B4-68B8-450C-BB67-33EA37AE300F}" destId="{4507F9DB-FE13-4435-9710-4A501B94D1DF}" srcOrd="5" destOrd="0" presId="urn:microsoft.com/office/officeart/2005/8/layout/equation1"/>
    <dgm:cxn modelId="{FC570956-9F8E-44ED-AB38-A860D44D3871}" type="presParOf" srcId="{4E8347B4-68B8-450C-BB67-33EA37AE300F}" destId="{76136B04-DACF-4A25-ABEF-FA6BF5FC18DA}" srcOrd="6" destOrd="0" presId="urn:microsoft.com/office/officeart/2005/8/layout/equation1"/>
    <dgm:cxn modelId="{55D22821-1D7B-486D-B33B-1C1F7BCC8473}" type="presParOf" srcId="{4E8347B4-68B8-450C-BB67-33EA37AE300F}" destId="{ABB3802A-E084-4C5E-8438-9BEBF9C717D0}" srcOrd="7" destOrd="0" presId="urn:microsoft.com/office/officeart/2005/8/layout/equation1"/>
    <dgm:cxn modelId="{9C497857-8CAF-4160-AE8C-0CF2AADDAD1E}" type="presParOf" srcId="{4E8347B4-68B8-450C-BB67-33EA37AE300F}" destId="{6A2BBD33-89F9-4068-9C7E-65BC3DD0F2C1}" srcOrd="8" destOrd="0" presId="urn:microsoft.com/office/officeart/2005/8/layout/equation1"/>
    <dgm:cxn modelId="{94F00993-E66D-4166-BCDB-09EA99B05FD4}" type="presParOf" srcId="{4E8347B4-68B8-450C-BB67-33EA37AE300F}" destId="{5B47EB87-DA6C-4771-9FE5-07ED98B8BF6C}" srcOrd="9" destOrd="0" presId="urn:microsoft.com/office/officeart/2005/8/layout/equation1"/>
    <dgm:cxn modelId="{134BE977-CE05-4997-A6DA-D20B7BEF1D05}" type="presParOf" srcId="{4E8347B4-68B8-450C-BB67-33EA37AE300F}" destId="{C4933CEC-D152-4C8F-8165-5DC5B0296653}" srcOrd="10" destOrd="0" presId="urn:microsoft.com/office/officeart/2005/8/layout/equation1"/>
    <dgm:cxn modelId="{63BA7E37-6438-4CFD-8B0F-6C1D5AE2EA03}" type="presParOf" srcId="{4E8347B4-68B8-450C-BB67-33EA37AE300F}" destId="{8D884F38-0243-4F36-AE6E-54DCFF2852FB}" srcOrd="11" destOrd="0" presId="urn:microsoft.com/office/officeart/2005/8/layout/equation1"/>
    <dgm:cxn modelId="{49FBBEE9-D0C4-4485-A05F-DCEF4070BBA6}" type="presParOf" srcId="{4E8347B4-68B8-450C-BB67-33EA37AE300F}" destId="{9C13129B-EAD1-434C-8423-C6392AD5A5CD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83992F-DE98-444C-9E0E-A8BD389DB53D}" type="doc">
      <dgm:prSet loTypeId="urn:microsoft.com/office/officeart/2008/layout/CircularPictureCallout" loCatId="picture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da-DK"/>
        </a:p>
      </dgm:t>
    </dgm:pt>
    <dgm:pt modelId="{BF49AAC8-993C-4FA2-B5DE-72657B52DB64}">
      <dgm:prSet phldrT="[Tekst]"/>
      <dgm:spPr/>
      <dgm:t>
        <a:bodyPr/>
        <a:lstStyle/>
        <a:p>
          <a:r>
            <a:rPr lang="da-DK" dirty="0"/>
            <a:t>On-Brand</a:t>
          </a:r>
        </a:p>
      </dgm:t>
    </dgm:pt>
    <dgm:pt modelId="{9C1CC0DC-2D40-413E-9BE8-0D0F077392BB}" type="parTrans" cxnId="{A0F83FA8-AF21-4242-80C8-7CFE3173E21C}">
      <dgm:prSet/>
      <dgm:spPr/>
      <dgm:t>
        <a:bodyPr/>
        <a:lstStyle/>
        <a:p>
          <a:endParaRPr lang="da-DK"/>
        </a:p>
      </dgm:t>
    </dgm:pt>
    <dgm:pt modelId="{EBC11E27-B113-4DAE-BFE0-D222E5FA6507}" type="sibTrans" cxnId="{A0F83FA8-AF21-4242-80C8-7CFE3173E21C}">
      <dgm:prSet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da-DK"/>
        </a:p>
      </dgm:t>
    </dgm:pt>
    <dgm:pt modelId="{35A1366E-E06B-4272-BED4-639A28B73E29}">
      <dgm:prSet phldrT="[Tekst]"/>
      <dgm:spPr/>
      <dgm:t>
        <a:bodyPr/>
        <a:lstStyle/>
        <a:p>
          <a:r>
            <a:rPr lang="da-DK" dirty="0"/>
            <a:t>Learning</a:t>
          </a:r>
        </a:p>
      </dgm:t>
    </dgm:pt>
    <dgm:pt modelId="{691FA6BD-B43F-4004-9AD1-38CEDBFDD745}" type="parTrans" cxnId="{66ED64BA-3718-472E-A137-6D8FD67982CB}">
      <dgm:prSet/>
      <dgm:spPr/>
      <dgm:t>
        <a:bodyPr/>
        <a:lstStyle/>
        <a:p>
          <a:endParaRPr lang="da-DK"/>
        </a:p>
      </dgm:t>
    </dgm:pt>
    <dgm:pt modelId="{A2EB90ED-420A-4D6D-BED7-8DA9F8E1966B}" type="sibTrans" cxnId="{66ED64BA-3718-472E-A137-6D8FD67982CB}">
      <dgm:prSet/>
      <dgm:spPr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</dgm:spPr>
      <dgm:t>
        <a:bodyPr/>
        <a:lstStyle/>
        <a:p>
          <a:endParaRPr lang="da-DK"/>
        </a:p>
      </dgm:t>
    </dgm:pt>
    <dgm:pt modelId="{848C1E93-8221-4AF5-A043-15A0C047FAF3}">
      <dgm:prSet phldrT="[Tekst]"/>
      <dgm:spPr/>
      <dgm:t>
        <a:bodyPr/>
        <a:lstStyle/>
        <a:p>
          <a:r>
            <a:rPr lang="da-DK" dirty="0"/>
            <a:t>New </a:t>
          </a:r>
          <a:r>
            <a:rPr lang="da-DK" dirty="0" err="1"/>
            <a:t>idea</a:t>
          </a:r>
          <a:r>
            <a:rPr lang="da-DK" dirty="0"/>
            <a:t> &amp; </a:t>
          </a:r>
          <a:r>
            <a:rPr lang="da-DK" dirty="0" err="1"/>
            <a:t>tech</a:t>
          </a:r>
          <a:endParaRPr lang="da-DK" dirty="0"/>
        </a:p>
      </dgm:t>
    </dgm:pt>
    <dgm:pt modelId="{0BE23A65-A3CC-4F70-B092-48AA2FBB749A}" type="parTrans" cxnId="{7688D94C-B163-43BD-A3A2-2328036A4A9F}">
      <dgm:prSet/>
      <dgm:spPr/>
      <dgm:t>
        <a:bodyPr/>
        <a:lstStyle/>
        <a:p>
          <a:endParaRPr lang="da-DK"/>
        </a:p>
      </dgm:t>
    </dgm:pt>
    <dgm:pt modelId="{2B3D2623-607C-4CD4-B2B9-B72ADACC79CF}" type="sibTrans" cxnId="{7688D94C-B163-43BD-A3A2-2328036A4A9F}">
      <dgm:prSet/>
      <dgm:spPr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  <dgm:t>
        <a:bodyPr/>
        <a:lstStyle/>
        <a:p>
          <a:endParaRPr lang="da-DK"/>
        </a:p>
      </dgm:t>
    </dgm:pt>
    <dgm:pt modelId="{4BF1A6F9-C304-4131-AF3C-3CF4940410BF}">
      <dgm:prSet phldrT="[Tekst]"/>
      <dgm:spPr/>
      <dgm:t>
        <a:bodyPr/>
        <a:lstStyle/>
        <a:p>
          <a:r>
            <a:rPr lang="da-DK" dirty="0" err="1"/>
            <a:t>Rewards</a:t>
          </a:r>
          <a:endParaRPr lang="da-DK" dirty="0"/>
        </a:p>
      </dgm:t>
    </dgm:pt>
    <dgm:pt modelId="{E07D4E6D-3572-48B8-B5F1-1C44FCA99531}" type="parTrans" cxnId="{ED14304D-26A0-421F-84AD-D9375CF9B29E}">
      <dgm:prSet/>
      <dgm:spPr/>
      <dgm:t>
        <a:bodyPr/>
        <a:lstStyle/>
        <a:p>
          <a:endParaRPr lang="da-DK"/>
        </a:p>
      </dgm:t>
    </dgm:pt>
    <dgm:pt modelId="{423C311B-3D0F-483F-B112-E985F41BC9D0}" type="sibTrans" cxnId="{ED14304D-26A0-421F-84AD-D9375CF9B29E}">
      <dgm:prSet/>
      <dgm:spPr>
        <a:blipFill>
          <a:blip xmlns:r="http://schemas.openxmlformats.org/officeDocument/2006/relationships"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  <dgm:t>
        <a:bodyPr/>
        <a:lstStyle/>
        <a:p>
          <a:endParaRPr lang="da-DK"/>
        </a:p>
      </dgm:t>
    </dgm:pt>
    <dgm:pt modelId="{504B8293-7031-4DC5-8822-61D20AA63951}">
      <dgm:prSet phldrT="[Tekst]"/>
      <dgm:spPr/>
      <dgm:t>
        <a:bodyPr/>
        <a:lstStyle/>
        <a:p>
          <a:r>
            <a:rPr lang="da-DK" dirty="0"/>
            <a:t>Updates</a:t>
          </a:r>
        </a:p>
      </dgm:t>
    </dgm:pt>
    <dgm:pt modelId="{E316700D-72D2-4B64-8DE7-CC2B8746A577}" type="parTrans" cxnId="{4DB43539-6D4B-4AA3-BF59-7A027C3591BE}">
      <dgm:prSet/>
      <dgm:spPr/>
      <dgm:t>
        <a:bodyPr/>
        <a:lstStyle/>
        <a:p>
          <a:endParaRPr lang="da-DK"/>
        </a:p>
      </dgm:t>
    </dgm:pt>
    <dgm:pt modelId="{E449EA0A-AC89-4368-BBD2-EACFA5296798}" type="sibTrans" cxnId="{4DB43539-6D4B-4AA3-BF59-7A027C3591BE}">
      <dgm:prSet/>
      <dgm:spPr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da-DK"/>
        </a:p>
      </dgm:t>
    </dgm:pt>
    <dgm:pt modelId="{8142B2A9-8D4F-47FE-893D-040B951997BF}">
      <dgm:prSet phldrT="[Tekst]"/>
      <dgm:spPr/>
      <dgm:t>
        <a:bodyPr/>
        <a:lstStyle/>
        <a:p>
          <a:r>
            <a:rPr lang="da-DK" dirty="0" err="1"/>
            <a:t>Multi</a:t>
          </a:r>
          <a:endParaRPr lang="da-DK" dirty="0"/>
        </a:p>
      </dgm:t>
    </dgm:pt>
    <dgm:pt modelId="{A65DB7C4-AD03-491C-B063-19D05BBCE75F}" type="parTrans" cxnId="{3C758737-7156-496B-88A6-749B9326D091}">
      <dgm:prSet/>
      <dgm:spPr/>
      <dgm:t>
        <a:bodyPr/>
        <a:lstStyle/>
        <a:p>
          <a:endParaRPr lang="da-DK"/>
        </a:p>
      </dgm:t>
    </dgm:pt>
    <dgm:pt modelId="{E68C71D4-BCF0-48C8-A45A-ECF12D0F03B3}" type="sibTrans" cxnId="{3C758737-7156-496B-88A6-749B9326D091}">
      <dgm:prSet/>
      <dgm:spPr>
        <a:blipFill>
          <a:blip xmlns:r="http://schemas.openxmlformats.org/officeDocument/2006/relationships"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  <dgm:t>
        <a:bodyPr/>
        <a:lstStyle/>
        <a:p>
          <a:endParaRPr lang="da-DK"/>
        </a:p>
      </dgm:t>
    </dgm:pt>
    <dgm:pt modelId="{562B4526-929E-4120-B0CD-EE5712007014}">
      <dgm:prSet phldrT="[Tekst]"/>
      <dgm:spPr/>
      <dgm:t>
        <a:bodyPr/>
        <a:lstStyle/>
        <a:p>
          <a:endParaRPr lang="da-DK"/>
        </a:p>
      </dgm:t>
    </dgm:pt>
    <dgm:pt modelId="{462454B5-A29D-41E1-B937-2D7773C44570}" type="parTrans" cxnId="{376368C6-D176-4382-A37B-C404E4051871}">
      <dgm:prSet/>
      <dgm:spPr/>
      <dgm:t>
        <a:bodyPr/>
        <a:lstStyle/>
        <a:p>
          <a:endParaRPr lang="da-DK"/>
        </a:p>
      </dgm:t>
    </dgm:pt>
    <dgm:pt modelId="{213B57A2-AA77-4E1A-9318-B37D4135607C}" type="sibTrans" cxnId="{376368C6-D176-4382-A37B-C404E4051871}">
      <dgm:prSet/>
      <dgm:spPr/>
      <dgm:t>
        <a:bodyPr/>
        <a:lstStyle/>
        <a:p>
          <a:endParaRPr lang="da-DK"/>
        </a:p>
      </dgm:t>
    </dgm:pt>
    <dgm:pt modelId="{8FA52DEA-1DA5-4032-A014-7F476FD6D7CF}">
      <dgm:prSet phldrT="[Tekst]"/>
      <dgm:spPr/>
      <dgm:t>
        <a:bodyPr/>
        <a:lstStyle/>
        <a:p>
          <a:endParaRPr lang="da-DK"/>
        </a:p>
      </dgm:t>
    </dgm:pt>
    <dgm:pt modelId="{9D9E1D20-E2C6-43FB-A3A8-F0420C24D489}" type="parTrans" cxnId="{62A75E63-B9C2-4F0A-8F98-3125F3E84955}">
      <dgm:prSet/>
      <dgm:spPr/>
      <dgm:t>
        <a:bodyPr/>
        <a:lstStyle/>
        <a:p>
          <a:endParaRPr lang="da-DK"/>
        </a:p>
      </dgm:t>
    </dgm:pt>
    <dgm:pt modelId="{86CAC90C-814A-4011-AC3B-8D77463F9AC4}" type="sibTrans" cxnId="{62A75E63-B9C2-4F0A-8F98-3125F3E84955}">
      <dgm:prSet/>
      <dgm:spPr/>
      <dgm:t>
        <a:bodyPr/>
        <a:lstStyle/>
        <a:p>
          <a:endParaRPr lang="da-DK"/>
        </a:p>
      </dgm:t>
    </dgm:pt>
    <dgm:pt modelId="{1DAC6FBD-A02E-474D-81A6-E933E54F9B70}">
      <dgm:prSet phldrT="[Tekst]"/>
      <dgm:spPr/>
      <dgm:t>
        <a:bodyPr/>
        <a:lstStyle/>
        <a:p>
          <a:endParaRPr lang="da-DK" dirty="0"/>
        </a:p>
      </dgm:t>
    </dgm:pt>
    <dgm:pt modelId="{EC439BB0-61D5-4AF2-A6E4-18AE344A3B36}" type="parTrans" cxnId="{1BD9F892-06EC-40AE-95BD-4A786909F38E}">
      <dgm:prSet/>
      <dgm:spPr/>
      <dgm:t>
        <a:bodyPr/>
        <a:lstStyle/>
        <a:p>
          <a:endParaRPr lang="da-DK"/>
        </a:p>
      </dgm:t>
    </dgm:pt>
    <dgm:pt modelId="{694805CA-84F3-4AC7-83DB-53C547C94E0E}" type="sibTrans" cxnId="{1BD9F892-06EC-40AE-95BD-4A786909F38E}">
      <dgm:prSet/>
      <dgm:spPr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da-DK"/>
        </a:p>
      </dgm:t>
    </dgm:pt>
    <dgm:pt modelId="{20707476-D5E4-411A-A503-F00C8EE148D5}" type="pres">
      <dgm:prSet presAssocID="{D783992F-DE98-444C-9E0E-A8BD389DB53D}" presName="Name0" presStyleCnt="0">
        <dgm:presLayoutVars>
          <dgm:chMax val="7"/>
          <dgm:chPref val="7"/>
          <dgm:dir/>
        </dgm:presLayoutVars>
      </dgm:prSet>
      <dgm:spPr/>
    </dgm:pt>
    <dgm:pt modelId="{3329DFEC-32CA-45A1-97FB-E1214B1F8D93}" type="pres">
      <dgm:prSet presAssocID="{D783992F-DE98-444C-9E0E-A8BD389DB53D}" presName="Name1" presStyleCnt="0"/>
      <dgm:spPr/>
    </dgm:pt>
    <dgm:pt modelId="{FA45A353-BD4B-45DA-B461-27E72ECF4024}" type="pres">
      <dgm:prSet presAssocID="{694805CA-84F3-4AC7-83DB-53C547C94E0E}" presName="picture_1" presStyleCnt="0"/>
      <dgm:spPr/>
    </dgm:pt>
    <dgm:pt modelId="{7CF38D40-5BE9-447C-8DDB-AFCA930DA33A}" type="pres">
      <dgm:prSet presAssocID="{694805CA-84F3-4AC7-83DB-53C547C94E0E}" presName="pictureRepeatNode" presStyleLbl="alignImgPlace1" presStyleIdx="0" presStyleCnt="7"/>
      <dgm:spPr/>
    </dgm:pt>
    <dgm:pt modelId="{7DF4E3E7-069A-496F-9F1D-8DB4F93432B1}" type="pres">
      <dgm:prSet presAssocID="{1DAC6FBD-A02E-474D-81A6-E933E54F9B70}" presName="text_1" presStyleLbl="node1" presStyleIdx="0" presStyleCnt="0">
        <dgm:presLayoutVars>
          <dgm:bulletEnabled val="1"/>
        </dgm:presLayoutVars>
      </dgm:prSet>
      <dgm:spPr/>
    </dgm:pt>
    <dgm:pt modelId="{C14C2160-12C1-4F16-AE4F-CAF17FEC394D}" type="pres">
      <dgm:prSet presAssocID="{EBC11E27-B113-4DAE-BFE0-D222E5FA6507}" presName="picture_2" presStyleCnt="0"/>
      <dgm:spPr/>
    </dgm:pt>
    <dgm:pt modelId="{508A5D14-9E74-4035-A63B-C24F63AD8165}" type="pres">
      <dgm:prSet presAssocID="{EBC11E27-B113-4DAE-BFE0-D222E5FA6507}" presName="pictureRepeatNode" presStyleLbl="alignImgPlace1" presStyleIdx="1" presStyleCnt="7"/>
      <dgm:spPr/>
    </dgm:pt>
    <dgm:pt modelId="{C4CDFC9D-6479-4BB7-AEB1-FA28A5FE7FF6}" type="pres">
      <dgm:prSet presAssocID="{BF49AAC8-993C-4FA2-B5DE-72657B52DB64}" presName="line_2" presStyleLbl="parChTrans1D1" presStyleIdx="0" presStyleCnt="6"/>
      <dgm:spPr/>
    </dgm:pt>
    <dgm:pt modelId="{F383BB6A-0206-4CD1-AB3F-7E8161EA9266}" type="pres">
      <dgm:prSet presAssocID="{BF49AAC8-993C-4FA2-B5DE-72657B52DB64}" presName="textparent_2" presStyleLbl="node1" presStyleIdx="0" presStyleCnt="0"/>
      <dgm:spPr/>
    </dgm:pt>
    <dgm:pt modelId="{58FC338C-DD47-406C-81B9-71425BFCFFA9}" type="pres">
      <dgm:prSet presAssocID="{BF49AAC8-993C-4FA2-B5DE-72657B52DB64}" presName="text_2" presStyleLbl="revTx" presStyleIdx="0" presStyleCnt="6">
        <dgm:presLayoutVars>
          <dgm:bulletEnabled val="1"/>
        </dgm:presLayoutVars>
      </dgm:prSet>
      <dgm:spPr/>
    </dgm:pt>
    <dgm:pt modelId="{0A1B8E69-AA91-4F90-8D1A-93E1E7A5BB19}" type="pres">
      <dgm:prSet presAssocID="{A2EB90ED-420A-4D6D-BED7-8DA9F8E1966B}" presName="picture_3" presStyleCnt="0"/>
      <dgm:spPr/>
    </dgm:pt>
    <dgm:pt modelId="{7735AF8F-4DEF-4FDE-9399-2FBA6294435B}" type="pres">
      <dgm:prSet presAssocID="{A2EB90ED-420A-4D6D-BED7-8DA9F8E1966B}" presName="pictureRepeatNode" presStyleLbl="alignImgPlace1" presStyleIdx="2" presStyleCnt="7"/>
      <dgm:spPr/>
    </dgm:pt>
    <dgm:pt modelId="{EF5A3C0A-DF57-4E5A-A616-F329F2705540}" type="pres">
      <dgm:prSet presAssocID="{35A1366E-E06B-4272-BED4-639A28B73E29}" presName="line_3" presStyleLbl="parChTrans1D1" presStyleIdx="1" presStyleCnt="6"/>
      <dgm:spPr/>
    </dgm:pt>
    <dgm:pt modelId="{1B8EB617-633B-4A70-9622-7F2A8BEF3976}" type="pres">
      <dgm:prSet presAssocID="{35A1366E-E06B-4272-BED4-639A28B73E29}" presName="textparent_3" presStyleLbl="node1" presStyleIdx="0" presStyleCnt="0"/>
      <dgm:spPr/>
    </dgm:pt>
    <dgm:pt modelId="{38DF4C59-D851-4E65-9DF9-6636819884F4}" type="pres">
      <dgm:prSet presAssocID="{35A1366E-E06B-4272-BED4-639A28B73E29}" presName="text_3" presStyleLbl="revTx" presStyleIdx="1" presStyleCnt="6">
        <dgm:presLayoutVars>
          <dgm:bulletEnabled val="1"/>
        </dgm:presLayoutVars>
      </dgm:prSet>
      <dgm:spPr/>
    </dgm:pt>
    <dgm:pt modelId="{3963CCA5-4E9B-4FC3-8ABB-796DFEF8B639}" type="pres">
      <dgm:prSet presAssocID="{2B3D2623-607C-4CD4-B2B9-B72ADACC79CF}" presName="picture_4" presStyleCnt="0"/>
      <dgm:spPr/>
    </dgm:pt>
    <dgm:pt modelId="{F1ABA59F-7188-474F-A2E0-B20460A55473}" type="pres">
      <dgm:prSet presAssocID="{2B3D2623-607C-4CD4-B2B9-B72ADACC79CF}" presName="pictureRepeatNode" presStyleLbl="alignImgPlace1" presStyleIdx="3" presStyleCnt="7" custLinFactX="48025" custLinFactY="146924" custLinFactNeighborX="100000" custLinFactNeighborY="200000"/>
      <dgm:spPr/>
    </dgm:pt>
    <dgm:pt modelId="{03E64EC3-E2D9-4DE6-9444-38B20BC6A2C4}" type="pres">
      <dgm:prSet presAssocID="{848C1E93-8221-4AF5-A043-15A0C047FAF3}" presName="line_4" presStyleLbl="parChTrans1D1" presStyleIdx="2" presStyleCnt="6"/>
      <dgm:spPr/>
    </dgm:pt>
    <dgm:pt modelId="{D2783482-AA89-43DC-BDD6-3E9FDD8482A3}" type="pres">
      <dgm:prSet presAssocID="{848C1E93-8221-4AF5-A043-15A0C047FAF3}" presName="textparent_4" presStyleLbl="node1" presStyleIdx="0" presStyleCnt="0"/>
      <dgm:spPr/>
    </dgm:pt>
    <dgm:pt modelId="{3C13817C-0619-4C8B-9C56-12CFF1D764E4}" type="pres">
      <dgm:prSet presAssocID="{848C1E93-8221-4AF5-A043-15A0C047FAF3}" presName="text_4" presStyleLbl="revTx" presStyleIdx="2" presStyleCnt="6" custScaleX="254594">
        <dgm:presLayoutVars>
          <dgm:bulletEnabled val="1"/>
        </dgm:presLayoutVars>
      </dgm:prSet>
      <dgm:spPr/>
    </dgm:pt>
    <dgm:pt modelId="{5BBAB10D-B338-4D57-813B-8C60F730A769}" type="pres">
      <dgm:prSet presAssocID="{423C311B-3D0F-483F-B112-E985F41BC9D0}" presName="picture_5" presStyleCnt="0"/>
      <dgm:spPr/>
    </dgm:pt>
    <dgm:pt modelId="{1BC8B3B4-72D0-4A9F-9644-801522388266}" type="pres">
      <dgm:prSet presAssocID="{423C311B-3D0F-483F-B112-E985F41BC9D0}" presName="pictureRepeatNode" presStyleLbl="alignImgPlace1" presStyleIdx="4" presStyleCnt="7"/>
      <dgm:spPr/>
    </dgm:pt>
    <dgm:pt modelId="{D88DCBE9-E20C-4708-9C2C-FB854AB08A28}" type="pres">
      <dgm:prSet presAssocID="{4BF1A6F9-C304-4131-AF3C-3CF4940410BF}" presName="line_5" presStyleLbl="parChTrans1D1" presStyleIdx="3" presStyleCnt="6"/>
      <dgm:spPr/>
    </dgm:pt>
    <dgm:pt modelId="{287448F1-99D8-407B-9465-49DD19F0C6EC}" type="pres">
      <dgm:prSet presAssocID="{4BF1A6F9-C304-4131-AF3C-3CF4940410BF}" presName="textparent_5" presStyleLbl="node1" presStyleIdx="0" presStyleCnt="0"/>
      <dgm:spPr/>
    </dgm:pt>
    <dgm:pt modelId="{0FDCE19E-4400-44F1-83F9-23EA2AC81F9D}" type="pres">
      <dgm:prSet presAssocID="{4BF1A6F9-C304-4131-AF3C-3CF4940410BF}" presName="text_5" presStyleLbl="revTx" presStyleIdx="3" presStyleCnt="6">
        <dgm:presLayoutVars>
          <dgm:bulletEnabled val="1"/>
        </dgm:presLayoutVars>
      </dgm:prSet>
      <dgm:spPr/>
    </dgm:pt>
    <dgm:pt modelId="{4BB260E7-FF9F-4D62-AF88-1D526B68E9C3}" type="pres">
      <dgm:prSet presAssocID="{E449EA0A-AC89-4368-BBD2-EACFA5296798}" presName="picture_6" presStyleCnt="0"/>
      <dgm:spPr/>
    </dgm:pt>
    <dgm:pt modelId="{CB7AE9AD-ABA1-4B70-BAB8-627D69648C83}" type="pres">
      <dgm:prSet presAssocID="{E449EA0A-AC89-4368-BBD2-EACFA5296798}" presName="pictureRepeatNode" presStyleLbl="alignImgPlace1" presStyleIdx="5" presStyleCnt="7"/>
      <dgm:spPr/>
    </dgm:pt>
    <dgm:pt modelId="{85C28C0D-BB0D-461B-973D-7A7ED089ECDC}" type="pres">
      <dgm:prSet presAssocID="{504B8293-7031-4DC5-8822-61D20AA63951}" presName="line_6" presStyleLbl="parChTrans1D1" presStyleIdx="4" presStyleCnt="6"/>
      <dgm:spPr/>
    </dgm:pt>
    <dgm:pt modelId="{6CF5C6E2-FE7C-4743-B5B2-B87E220AD104}" type="pres">
      <dgm:prSet presAssocID="{504B8293-7031-4DC5-8822-61D20AA63951}" presName="textparent_6" presStyleLbl="node1" presStyleIdx="0" presStyleCnt="0"/>
      <dgm:spPr/>
    </dgm:pt>
    <dgm:pt modelId="{81AA7479-254F-44A9-8E1D-4281D107B928}" type="pres">
      <dgm:prSet presAssocID="{504B8293-7031-4DC5-8822-61D20AA63951}" presName="text_6" presStyleLbl="revTx" presStyleIdx="4" presStyleCnt="6">
        <dgm:presLayoutVars>
          <dgm:bulletEnabled val="1"/>
        </dgm:presLayoutVars>
      </dgm:prSet>
      <dgm:spPr/>
    </dgm:pt>
    <dgm:pt modelId="{830A9401-6A84-49A4-8F53-A0E35E61CCAE}" type="pres">
      <dgm:prSet presAssocID="{E68C71D4-BCF0-48C8-A45A-ECF12D0F03B3}" presName="picture_7" presStyleCnt="0"/>
      <dgm:spPr/>
    </dgm:pt>
    <dgm:pt modelId="{C5B9CC3B-0741-412F-A754-D805E425A0DC}" type="pres">
      <dgm:prSet presAssocID="{E68C71D4-BCF0-48C8-A45A-ECF12D0F03B3}" presName="pictureRepeatNode" presStyleLbl="alignImgPlace1" presStyleIdx="6" presStyleCnt="7" custLinFactX="-48025" custLinFactY="-143629" custLinFactNeighborX="-100000" custLinFactNeighborY="-200000"/>
      <dgm:spPr/>
    </dgm:pt>
    <dgm:pt modelId="{8734DFAF-E671-4A76-AE00-573DD53981D4}" type="pres">
      <dgm:prSet presAssocID="{8142B2A9-8D4F-47FE-893D-040B951997BF}" presName="line_7" presStyleLbl="parChTrans1D1" presStyleIdx="5" presStyleCnt="6"/>
      <dgm:spPr/>
    </dgm:pt>
    <dgm:pt modelId="{E746C9E7-9982-401B-A7C5-879D455EB89A}" type="pres">
      <dgm:prSet presAssocID="{8142B2A9-8D4F-47FE-893D-040B951997BF}" presName="textparent_7" presStyleLbl="node1" presStyleIdx="0" presStyleCnt="0"/>
      <dgm:spPr/>
    </dgm:pt>
    <dgm:pt modelId="{249E8D6E-7BD4-4924-AF90-E178C508DCC8}" type="pres">
      <dgm:prSet presAssocID="{8142B2A9-8D4F-47FE-893D-040B951997BF}" presName="text_7" presStyleLbl="revTx" presStyleIdx="5" presStyleCnt="6" custScaleX="310617" custScaleY="101028">
        <dgm:presLayoutVars>
          <dgm:bulletEnabled val="1"/>
        </dgm:presLayoutVars>
      </dgm:prSet>
      <dgm:spPr/>
    </dgm:pt>
  </dgm:ptLst>
  <dgm:cxnLst>
    <dgm:cxn modelId="{B73663EB-9A7C-4C3F-97E2-99F288219294}" type="presOf" srcId="{694805CA-84F3-4AC7-83DB-53C547C94E0E}" destId="{7CF38D40-5BE9-447C-8DDB-AFCA930DA33A}" srcOrd="0" destOrd="0" presId="urn:microsoft.com/office/officeart/2008/layout/CircularPictureCallout"/>
    <dgm:cxn modelId="{2BA4B5AB-247C-423A-8FB9-005E15B7F490}" type="presOf" srcId="{4BF1A6F9-C304-4131-AF3C-3CF4940410BF}" destId="{0FDCE19E-4400-44F1-83F9-23EA2AC81F9D}" srcOrd="0" destOrd="0" presId="urn:microsoft.com/office/officeart/2008/layout/CircularPictureCallout"/>
    <dgm:cxn modelId="{F1E13CF4-796D-467A-B8C1-EB82B5B6FE75}" type="presOf" srcId="{D783992F-DE98-444C-9E0E-A8BD389DB53D}" destId="{20707476-D5E4-411A-A503-F00C8EE148D5}" srcOrd="0" destOrd="0" presId="urn:microsoft.com/office/officeart/2008/layout/CircularPictureCallout"/>
    <dgm:cxn modelId="{4A07D6CD-5816-4B32-8041-5F27E6F0E9B6}" type="presOf" srcId="{35A1366E-E06B-4272-BED4-639A28B73E29}" destId="{38DF4C59-D851-4E65-9DF9-6636819884F4}" srcOrd="0" destOrd="0" presId="urn:microsoft.com/office/officeart/2008/layout/CircularPictureCallout"/>
    <dgm:cxn modelId="{3A5F4C3C-6E2E-4FF7-AB28-96FA883E0767}" type="presOf" srcId="{848C1E93-8221-4AF5-A043-15A0C047FAF3}" destId="{3C13817C-0619-4C8B-9C56-12CFF1D764E4}" srcOrd="0" destOrd="0" presId="urn:microsoft.com/office/officeart/2008/layout/CircularPictureCallout"/>
    <dgm:cxn modelId="{96315D1E-0C81-4A97-820B-9F27D7F91ECB}" type="presOf" srcId="{E449EA0A-AC89-4368-BBD2-EACFA5296798}" destId="{CB7AE9AD-ABA1-4B70-BAB8-627D69648C83}" srcOrd="0" destOrd="0" presId="urn:microsoft.com/office/officeart/2008/layout/CircularPictureCallout"/>
    <dgm:cxn modelId="{4DB43539-6D4B-4AA3-BF59-7A027C3591BE}" srcId="{D783992F-DE98-444C-9E0E-A8BD389DB53D}" destId="{504B8293-7031-4DC5-8822-61D20AA63951}" srcOrd="5" destOrd="0" parTransId="{E316700D-72D2-4B64-8DE7-CC2B8746A577}" sibTransId="{E449EA0A-AC89-4368-BBD2-EACFA5296798}"/>
    <dgm:cxn modelId="{62A75E63-B9C2-4F0A-8F98-3125F3E84955}" srcId="{D783992F-DE98-444C-9E0E-A8BD389DB53D}" destId="{8FA52DEA-1DA5-4032-A014-7F476FD6D7CF}" srcOrd="8" destOrd="0" parTransId="{9D9E1D20-E2C6-43FB-A3A8-F0420C24D489}" sibTransId="{86CAC90C-814A-4011-AC3B-8D77463F9AC4}"/>
    <dgm:cxn modelId="{A858195F-A00E-438C-87E9-6AE24CA94206}" type="presOf" srcId="{E68C71D4-BCF0-48C8-A45A-ECF12D0F03B3}" destId="{C5B9CC3B-0741-412F-A754-D805E425A0DC}" srcOrd="0" destOrd="0" presId="urn:microsoft.com/office/officeart/2008/layout/CircularPictureCallout"/>
    <dgm:cxn modelId="{1BD9F892-06EC-40AE-95BD-4A786909F38E}" srcId="{D783992F-DE98-444C-9E0E-A8BD389DB53D}" destId="{1DAC6FBD-A02E-474D-81A6-E933E54F9B70}" srcOrd="0" destOrd="0" parTransId="{EC439BB0-61D5-4AF2-A6E4-18AE344A3B36}" sibTransId="{694805CA-84F3-4AC7-83DB-53C547C94E0E}"/>
    <dgm:cxn modelId="{EE1DCF22-56EB-4241-AF5A-E0A0B1DE506F}" type="presOf" srcId="{BF49AAC8-993C-4FA2-B5DE-72657B52DB64}" destId="{58FC338C-DD47-406C-81B9-71425BFCFFA9}" srcOrd="0" destOrd="0" presId="urn:microsoft.com/office/officeart/2008/layout/CircularPictureCallout"/>
    <dgm:cxn modelId="{3C758737-7156-496B-88A6-749B9326D091}" srcId="{D783992F-DE98-444C-9E0E-A8BD389DB53D}" destId="{8142B2A9-8D4F-47FE-893D-040B951997BF}" srcOrd="6" destOrd="0" parTransId="{A65DB7C4-AD03-491C-B063-19D05BBCE75F}" sibTransId="{E68C71D4-BCF0-48C8-A45A-ECF12D0F03B3}"/>
    <dgm:cxn modelId="{66ED64BA-3718-472E-A137-6D8FD67982CB}" srcId="{D783992F-DE98-444C-9E0E-A8BD389DB53D}" destId="{35A1366E-E06B-4272-BED4-639A28B73E29}" srcOrd="2" destOrd="0" parTransId="{691FA6BD-B43F-4004-9AD1-38CEDBFDD745}" sibTransId="{A2EB90ED-420A-4D6D-BED7-8DA9F8E1966B}"/>
    <dgm:cxn modelId="{9A598DB8-DA44-47DB-AB8A-8AE4A7781347}" type="presOf" srcId="{1DAC6FBD-A02E-474D-81A6-E933E54F9B70}" destId="{7DF4E3E7-069A-496F-9F1D-8DB4F93432B1}" srcOrd="0" destOrd="0" presId="urn:microsoft.com/office/officeart/2008/layout/CircularPictureCallout"/>
    <dgm:cxn modelId="{C84F4504-B968-45A1-A9F0-204E3E015B71}" type="presOf" srcId="{423C311B-3D0F-483F-B112-E985F41BC9D0}" destId="{1BC8B3B4-72D0-4A9F-9644-801522388266}" srcOrd="0" destOrd="0" presId="urn:microsoft.com/office/officeart/2008/layout/CircularPictureCallout"/>
    <dgm:cxn modelId="{C79BF8E7-AF9C-4A6C-9846-3CD2CBA8CD8E}" type="presOf" srcId="{8142B2A9-8D4F-47FE-893D-040B951997BF}" destId="{249E8D6E-7BD4-4924-AF90-E178C508DCC8}" srcOrd="0" destOrd="0" presId="urn:microsoft.com/office/officeart/2008/layout/CircularPictureCallout"/>
    <dgm:cxn modelId="{ED14304D-26A0-421F-84AD-D9375CF9B29E}" srcId="{D783992F-DE98-444C-9E0E-A8BD389DB53D}" destId="{4BF1A6F9-C304-4131-AF3C-3CF4940410BF}" srcOrd="4" destOrd="0" parTransId="{E07D4E6D-3572-48B8-B5F1-1C44FCA99531}" sibTransId="{423C311B-3D0F-483F-B112-E985F41BC9D0}"/>
    <dgm:cxn modelId="{7688D94C-B163-43BD-A3A2-2328036A4A9F}" srcId="{D783992F-DE98-444C-9E0E-A8BD389DB53D}" destId="{848C1E93-8221-4AF5-A043-15A0C047FAF3}" srcOrd="3" destOrd="0" parTransId="{0BE23A65-A3CC-4F70-B092-48AA2FBB749A}" sibTransId="{2B3D2623-607C-4CD4-B2B9-B72ADACC79CF}"/>
    <dgm:cxn modelId="{A0F83FA8-AF21-4242-80C8-7CFE3173E21C}" srcId="{D783992F-DE98-444C-9E0E-A8BD389DB53D}" destId="{BF49AAC8-993C-4FA2-B5DE-72657B52DB64}" srcOrd="1" destOrd="0" parTransId="{9C1CC0DC-2D40-413E-9BE8-0D0F077392BB}" sibTransId="{EBC11E27-B113-4DAE-BFE0-D222E5FA6507}"/>
    <dgm:cxn modelId="{1E410AFD-9B4A-4F5C-A0D9-0D770300619B}" type="presOf" srcId="{2B3D2623-607C-4CD4-B2B9-B72ADACC79CF}" destId="{F1ABA59F-7188-474F-A2E0-B20460A55473}" srcOrd="0" destOrd="0" presId="urn:microsoft.com/office/officeart/2008/layout/CircularPictureCallout"/>
    <dgm:cxn modelId="{376368C6-D176-4382-A37B-C404E4051871}" srcId="{D783992F-DE98-444C-9E0E-A8BD389DB53D}" destId="{562B4526-929E-4120-B0CD-EE5712007014}" srcOrd="7" destOrd="0" parTransId="{462454B5-A29D-41E1-B937-2D7773C44570}" sibTransId="{213B57A2-AA77-4E1A-9318-B37D4135607C}"/>
    <dgm:cxn modelId="{02347292-4A52-4EA5-A593-A09DD87D9652}" type="presOf" srcId="{504B8293-7031-4DC5-8822-61D20AA63951}" destId="{81AA7479-254F-44A9-8E1D-4281D107B928}" srcOrd="0" destOrd="0" presId="urn:microsoft.com/office/officeart/2008/layout/CircularPictureCallout"/>
    <dgm:cxn modelId="{56ED6C12-23D7-4998-AE0D-2B4EEFEAFE24}" type="presOf" srcId="{A2EB90ED-420A-4D6D-BED7-8DA9F8E1966B}" destId="{7735AF8F-4DEF-4FDE-9399-2FBA6294435B}" srcOrd="0" destOrd="0" presId="urn:microsoft.com/office/officeart/2008/layout/CircularPictureCallout"/>
    <dgm:cxn modelId="{05208D0B-3772-4351-937B-5D8AACEBCFB6}" type="presOf" srcId="{EBC11E27-B113-4DAE-BFE0-D222E5FA6507}" destId="{508A5D14-9E74-4035-A63B-C24F63AD8165}" srcOrd="0" destOrd="0" presId="urn:microsoft.com/office/officeart/2008/layout/CircularPictureCallout"/>
    <dgm:cxn modelId="{6B514886-8E51-41BC-BC6F-33893AB34011}" type="presParOf" srcId="{20707476-D5E4-411A-A503-F00C8EE148D5}" destId="{3329DFEC-32CA-45A1-97FB-E1214B1F8D93}" srcOrd="0" destOrd="0" presId="urn:microsoft.com/office/officeart/2008/layout/CircularPictureCallout"/>
    <dgm:cxn modelId="{244A1963-14D6-4975-BC6E-BFC2E54478DD}" type="presParOf" srcId="{3329DFEC-32CA-45A1-97FB-E1214B1F8D93}" destId="{FA45A353-BD4B-45DA-B461-27E72ECF4024}" srcOrd="0" destOrd="0" presId="urn:microsoft.com/office/officeart/2008/layout/CircularPictureCallout"/>
    <dgm:cxn modelId="{D9124923-0754-41DB-9B48-FCE8E1CB2A3F}" type="presParOf" srcId="{FA45A353-BD4B-45DA-B461-27E72ECF4024}" destId="{7CF38D40-5BE9-447C-8DDB-AFCA930DA33A}" srcOrd="0" destOrd="0" presId="urn:microsoft.com/office/officeart/2008/layout/CircularPictureCallout"/>
    <dgm:cxn modelId="{352F913B-40FE-4BE2-8CC4-6FEA32D82F24}" type="presParOf" srcId="{3329DFEC-32CA-45A1-97FB-E1214B1F8D93}" destId="{7DF4E3E7-069A-496F-9F1D-8DB4F93432B1}" srcOrd="1" destOrd="0" presId="urn:microsoft.com/office/officeart/2008/layout/CircularPictureCallout"/>
    <dgm:cxn modelId="{CB72AFBC-54EE-4426-AE5E-8165F06FC0DA}" type="presParOf" srcId="{3329DFEC-32CA-45A1-97FB-E1214B1F8D93}" destId="{C14C2160-12C1-4F16-AE4F-CAF17FEC394D}" srcOrd="2" destOrd="0" presId="urn:microsoft.com/office/officeart/2008/layout/CircularPictureCallout"/>
    <dgm:cxn modelId="{7BEF3261-EF0B-4B87-B1CA-A7A74DB8E32C}" type="presParOf" srcId="{C14C2160-12C1-4F16-AE4F-CAF17FEC394D}" destId="{508A5D14-9E74-4035-A63B-C24F63AD8165}" srcOrd="0" destOrd="0" presId="urn:microsoft.com/office/officeart/2008/layout/CircularPictureCallout"/>
    <dgm:cxn modelId="{37B9FB9E-5D18-42B0-BE03-7F12BFB0F7DC}" type="presParOf" srcId="{3329DFEC-32CA-45A1-97FB-E1214B1F8D93}" destId="{C4CDFC9D-6479-4BB7-AEB1-FA28A5FE7FF6}" srcOrd="3" destOrd="0" presId="urn:microsoft.com/office/officeart/2008/layout/CircularPictureCallout"/>
    <dgm:cxn modelId="{9EA9051C-B967-493F-A54C-5F0AD967E1D3}" type="presParOf" srcId="{3329DFEC-32CA-45A1-97FB-E1214B1F8D93}" destId="{F383BB6A-0206-4CD1-AB3F-7E8161EA9266}" srcOrd="4" destOrd="0" presId="urn:microsoft.com/office/officeart/2008/layout/CircularPictureCallout"/>
    <dgm:cxn modelId="{A214C8CD-D3F0-4EF5-B655-A6B76E1763E5}" type="presParOf" srcId="{F383BB6A-0206-4CD1-AB3F-7E8161EA9266}" destId="{58FC338C-DD47-406C-81B9-71425BFCFFA9}" srcOrd="0" destOrd="0" presId="urn:microsoft.com/office/officeart/2008/layout/CircularPictureCallout"/>
    <dgm:cxn modelId="{DF8DB8FB-9E75-42DA-8DA7-5032AEC10D03}" type="presParOf" srcId="{3329DFEC-32CA-45A1-97FB-E1214B1F8D93}" destId="{0A1B8E69-AA91-4F90-8D1A-93E1E7A5BB19}" srcOrd="5" destOrd="0" presId="urn:microsoft.com/office/officeart/2008/layout/CircularPictureCallout"/>
    <dgm:cxn modelId="{A2B99666-FB49-4385-B93B-87DBE678D7C4}" type="presParOf" srcId="{0A1B8E69-AA91-4F90-8D1A-93E1E7A5BB19}" destId="{7735AF8F-4DEF-4FDE-9399-2FBA6294435B}" srcOrd="0" destOrd="0" presId="urn:microsoft.com/office/officeart/2008/layout/CircularPictureCallout"/>
    <dgm:cxn modelId="{2E290F48-5414-4056-8701-8F3674A5B3B3}" type="presParOf" srcId="{3329DFEC-32CA-45A1-97FB-E1214B1F8D93}" destId="{EF5A3C0A-DF57-4E5A-A616-F329F2705540}" srcOrd="6" destOrd="0" presId="urn:microsoft.com/office/officeart/2008/layout/CircularPictureCallout"/>
    <dgm:cxn modelId="{4E47D7EC-35D0-45B3-B0C4-94A10520A9EA}" type="presParOf" srcId="{3329DFEC-32CA-45A1-97FB-E1214B1F8D93}" destId="{1B8EB617-633B-4A70-9622-7F2A8BEF3976}" srcOrd="7" destOrd="0" presId="urn:microsoft.com/office/officeart/2008/layout/CircularPictureCallout"/>
    <dgm:cxn modelId="{86B1513C-62F1-4A2A-B766-FFCB70492E6F}" type="presParOf" srcId="{1B8EB617-633B-4A70-9622-7F2A8BEF3976}" destId="{38DF4C59-D851-4E65-9DF9-6636819884F4}" srcOrd="0" destOrd="0" presId="urn:microsoft.com/office/officeart/2008/layout/CircularPictureCallout"/>
    <dgm:cxn modelId="{BA44910C-0012-4545-B784-E0DD1A5A9AFA}" type="presParOf" srcId="{3329DFEC-32CA-45A1-97FB-E1214B1F8D93}" destId="{3963CCA5-4E9B-4FC3-8ABB-796DFEF8B639}" srcOrd="8" destOrd="0" presId="urn:microsoft.com/office/officeart/2008/layout/CircularPictureCallout"/>
    <dgm:cxn modelId="{90CF3EFE-A112-4500-874E-337457F23BB8}" type="presParOf" srcId="{3963CCA5-4E9B-4FC3-8ABB-796DFEF8B639}" destId="{F1ABA59F-7188-474F-A2E0-B20460A55473}" srcOrd="0" destOrd="0" presId="urn:microsoft.com/office/officeart/2008/layout/CircularPictureCallout"/>
    <dgm:cxn modelId="{E79C78D0-EFD7-40BC-88BD-6BABC9673E71}" type="presParOf" srcId="{3329DFEC-32CA-45A1-97FB-E1214B1F8D93}" destId="{03E64EC3-E2D9-4DE6-9444-38B20BC6A2C4}" srcOrd="9" destOrd="0" presId="urn:microsoft.com/office/officeart/2008/layout/CircularPictureCallout"/>
    <dgm:cxn modelId="{76C0FD71-A98A-4B5E-8E3A-676D45DD4925}" type="presParOf" srcId="{3329DFEC-32CA-45A1-97FB-E1214B1F8D93}" destId="{D2783482-AA89-43DC-BDD6-3E9FDD8482A3}" srcOrd="10" destOrd="0" presId="urn:microsoft.com/office/officeart/2008/layout/CircularPictureCallout"/>
    <dgm:cxn modelId="{6B957528-6704-413B-BEB6-6171D3BF9A8D}" type="presParOf" srcId="{D2783482-AA89-43DC-BDD6-3E9FDD8482A3}" destId="{3C13817C-0619-4C8B-9C56-12CFF1D764E4}" srcOrd="0" destOrd="0" presId="urn:microsoft.com/office/officeart/2008/layout/CircularPictureCallout"/>
    <dgm:cxn modelId="{701F2FEE-B0C6-4A60-81FB-F3052265D031}" type="presParOf" srcId="{3329DFEC-32CA-45A1-97FB-E1214B1F8D93}" destId="{5BBAB10D-B338-4D57-813B-8C60F730A769}" srcOrd="11" destOrd="0" presId="urn:microsoft.com/office/officeart/2008/layout/CircularPictureCallout"/>
    <dgm:cxn modelId="{7DBAE590-DBDA-4E08-8503-8B1F440481F5}" type="presParOf" srcId="{5BBAB10D-B338-4D57-813B-8C60F730A769}" destId="{1BC8B3B4-72D0-4A9F-9644-801522388266}" srcOrd="0" destOrd="0" presId="urn:microsoft.com/office/officeart/2008/layout/CircularPictureCallout"/>
    <dgm:cxn modelId="{33427D34-6C00-4FB4-917C-88C2AAC6952B}" type="presParOf" srcId="{3329DFEC-32CA-45A1-97FB-E1214B1F8D93}" destId="{D88DCBE9-E20C-4708-9C2C-FB854AB08A28}" srcOrd="12" destOrd="0" presId="urn:microsoft.com/office/officeart/2008/layout/CircularPictureCallout"/>
    <dgm:cxn modelId="{31247201-7C1A-42BD-B1A9-8CC3C3F9E8CA}" type="presParOf" srcId="{3329DFEC-32CA-45A1-97FB-E1214B1F8D93}" destId="{287448F1-99D8-407B-9465-49DD19F0C6EC}" srcOrd="13" destOrd="0" presId="urn:microsoft.com/office/officeart/2008/layout/CircularPictureCallout"/>
    <dgm:cxn modelId="{DBB3984D-8B36-4789-9FCD-99EAFE5626F6}" type="presParOf" srcId="{287448F1-99D8-407B-9465-49DD19F0C6EC}" destId="{0FDCE19E-4400-44F1-83F9-23EA2AC81F9D}" srcOrd="0" destOrd="0" presId="urn:microsoft.com/office/officeart/2008/layout/CircularPictureCallout"/>
    <dgm:cxn modelId="{CED1ACEC-EAC7-4ABF-BAFD-5AAD8C2DA241}" type="presParOf" srcId="{3329DFEC-32CA-45A1-97FB-E1214B1F8D93}" destId="{4BB260E7-FF9F-4D62-AF88-1D526B68E9C3}" srcOrd="14" destOrd="0" presId="urn:microsoft.com/office/officeart/2008/layout/CircularPictureCallout"/>
    <dgm:cxn modelId="{B753FE8C-A8A5-45DC-BBC2-8592C5BC5445}" type="presParOf" srcId="{4BB260E7-FF9F-4D62-AF88-1D526B68E9C3}" destId="{CB7AE9AD-ABA1-4B70-BAB8-627D69648C83}" srcOrd="0" destOrd="0" presId="urn:microsoft.com/office/officeart/2008/layout/CircularPictureCallout"/>
    <dgm:cxn modelId="{5224A395-28CA-4F03-8E7B-34B6088BAC28}" type="presParOf" srcId="{3329DFEC-32CA-45A1-97FB-E1214B1F8D93}" destId="{85C28C0D-BB0D-461B-973D-7A7ED089ECDC}" srcOrd="15" destOrd="0" presId="urn:microsoft.com/office/officeart/2008/layout/CircularPictureCallout"/>
    <dgm:cxn modelId="{70993D0A-1551-405B-BBB5-00A85C8D692F}" type="presParOf" srcId="{3329DFEC-32CA-45A1-97FB-E1214B1F8D93}" destId="{6CF5C6E2-FE7C-4743-B5B2-B87E220AD104}" srcOrd="16" destOrd="0" presId="urn:microsoft.com/office/officeart/2008/layout/CircularPictureCallout"/>
    <dgm:cxn modelId="{E9C85847-0218-40B3-BF97-644B9F22FE5A}" type="presParOf" srcId="{6CF5C6E2-FE7C-4743-B5B2-B87E220AD104}" destId="{81AA7479-254F-44A9-8E1D-4281D107B928}" srcOrd="0" destOrd="0" presId="urn:microsoft.com/office/officeart/2008/layout/CircularPictureCallout"/>
    <dgm:cxn modelId="{F15C074A-E8CE-4121-896F-0DC1900D28A2}" type="presParOf" srcId="{3329DFEC-32CA-45A1-97FB-E1214B1F8D93}" destId="{830A9401-6A84-49A4-8F53-A0E35E61CCAE}" srcOrd="17" destOrd="0" presId="urn:microsoft.com/office/officeart/2008/layout/CircularPictureCallout"/>
    <dgm:cxn modelId="{92E066A4-3E3A-4511-85D6-78E2F0B9D246}" type="presParOf" srcId="{830A9401-6A84-49A4-8F53-A0E35E61CCAE}" destId="{C5B9CC3B-0741-412F-A754-D805E425A0DC}" srcOrd="0" destOrd="0" presId="urn:microsoft.com/office/officeart/2008/layout/CircularPictureCallout"/>
    <dgm:cxn modelId="{12F75738-E52B-48FB-BDCC-41A01D10B854}" type="presParOf" srcId="{3329DFEC-32CA-45A1-97FB-E1214B1F8D93}" destId="{8734DFAF-E671-4A76-AE00-573DD53981D4}" srcOrd="18" destOrd="0" presId="urn:microsoft.com/office/officeart/2008/layout/CircularPictureCallout"/>
    <dgm:cxn modelId="{AD4D75B9-17AE-4F74-A2F5-E1BC0879561B}" type="presParOf" srcId="{3329DFEC-32CA-45A1-97FB-E1214B1F8D93}" destId="{E746C9E7-9982-401B-A7C5-879D455EB89A}" srcOrd="19" destOrd="0" presId="urn:microsoft.com/office/officeart/2008/layout/CircularPictureCallout"/>
    <dgm:cxn modelId="{5120F35B-3B2F-4AC4-B2E4-A710BBE16237}" type="presParOf" srcId="{E746C9E7-9982-401B-A7C5-879D455EB89A}" destId="{249E8D6E-7BD4-4924-AF90-E178C508DCC8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1CB4F-C9C4-4011-A81B-A9C856F5E922}">
      <dsp:nvSpPr>
        <dsp:cNvPr id="0" name=""/>
        <dsp:cNvSpPr/>
      </dsp:nvSpPr>
      <dsp:spPr>
        <a:xfrm>
          <a:off x="120286" y="1814"/>
          <a:ext cx="2661968" cy="1597181"/>
        </a:xfrm>
        <a:prstGeom prst="rect">
          <a:avLst/>
        </a:prstGeom>
        <a:solidFill>
          <a:srgbClr val="0070C0"/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4000" kern="1200" dirty="0" err="1"/>
            <a:t>Goal</a:t>
          </a:r>
          <a:endParaRPr lang="da-DK" sz="4000" kern="1200" dirty="0"/>
        </a:p>
      </dsp:txBody>
      <dsp:txXfrm>
        <a:off x="120286" y="1814"/>
        <a:ext cx="2661968" cy="1597181"/>
      </dsp:txXfrm>
    </dsp:sp>
    <dsp:sp modelId="{076DA802-233A-4BD2-9D48-46762C84610B}">
      <dsp:nvSpPr>
        <dsp:cNvPr id="0" name=""/>
        <dsp:cNvSpPr/>
      </dsp:nvSpPr>
      <dsp:spPr>
        <a:xfrm>
          <a:off x="3048452" y="1814"/>
          <a:ext cx="2661968" cy="1597181"/>
        </a:xfrm>
        <a:prstGeom prst="rect">
          <a:avLst/>
        </a:prstGeom>
        <a:solidFill>
          <a:srgbClr val="00B050"/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4000" kern="1200" dirty="0" err="1"/>
            <a:t>Rules</a:t>
          </a:r>
          <a:endParaRPr lang="da-DK" sz="4000" kern="1200" dirty="0"/>
        </a:p>
      </dsp:txBody>
      <dsp:txXfrm>
        <a:off x="3048452" y="1814"/>
        <a:ext cx="2661968" cy="1597181"/>
      </dsp:txXfrm>
    </dsp:sp>
    <dsp:sp modelId="{70C33827-55C4-480C-B11D-6340495C2A66}">
      <dsp:nvSpPr>
        <dsp:cNvPr id="0" name=""/>
        <dsp:cNvSpPr/>
      </dsp:nvSpPr>
      <dsp:spPr>
        <a:xfrm>
          <a:off x="120286" y="1865192"/>
          <a:ext cx="2661968" cy="1597181"/>
        </a:xfrm>
        <a:prstGeom prst="rect">
          <a:avLst/>
        </a:prstGeom>
        <a:solidFill>
          <a:schemeClr val="accent5"/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4000" kern="1200" dirty="0"/>
            <a:t>Challenge</a:t>
          </a:r>
        </a:p>
      </dsp:txBody>
      <dsp:txXfrm>
        <a:off x="120286" y="1865192"/>
        <a:ext cx="2661968" cy="1597181"/>
      </dsp:txXfrm>
    </dsp:sp>
    <dsp:sp modelId="{409527FD-924D-45AC-A7F8-C30D666363D7}">
      <dsp:nvSpPr>
        <dsp:cNvPr id="0" name=""/>
        <dsp:cNvSpPr/>
      </dsp:nvSpPr>
      <dsp:spPr>
        <a:xfrm>
          <a:off x="3048452" y="1865192"/>
          <a:ext cx="2661968" cy="1597181"/>
        </a:xfrm>
        <a:prstGeom prst="rect">
          <a:avLst/>
        </a:prstGeom>
        <a:solidFill>
          <a:schemeClr val="accent3"/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4000" kern="1200" dirty="0" err="1"/>
            <a:t>Interaction</a:t>
          </a:r>
          <a:endParaRPr lang="da-DK" sz="4000" kern="1200" dirty="0"/>
        </a:p>
      </dsp:txBody>
      <dsp:txXfrm>
        <a:off x="3048452" y="1865192"/>
        <a:ext cx="2661968" cy="1597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C8281-E3BB-41A0-9EA8-C4923E68604E}">
      <dsp:nvSpPr>
        <dsp:cNvPr id="0" name=""/>
        <dsp:cNvSpPr/>
      </dsp:nvSpPr>
      <dsp:spPr>
        <a:xfrm>
          <a:off x="2340706" y="555481"/>
          <a:ext cx="4776009" cy="4776009"/>
        </a:xfrm>
        <a:prstGeom prst="pie">
          <a:avLst>
            <a:gd name="adj1" fmla="val 16200000"/>
            <a:gd name="adj2" fmla="val 0"/>
          </a:avLst>
        </a:prstGeom>
        <a:solidFill>
          <a:srgbClr val="0070C0"/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900" kern="1200" dirty="0" err="1"/>
            <a:t>Goal</a:t>
          </a:r>
          <a:endParaRPr lang="da-DK" sz="2900" kern="1200" dirty="0"/>
        </a:p>
      </dsp:txBody>
      <dsp:txXfrm>
        <a:off x="4783294" y="1439043"/>
        <a:ext cx="1762574" cy="1421431"/>
      </dsp:txXfrm>
    </dsp:sp>
    <dsp:sp modelId="{24A79281-EC75-4E97-9C23-E70B30CFD6F2}">
      <dsp:nvSpPr>
        <dsp:cNvPr id="0" name=""/>
        <dsp:cNvSpPr/>
      </dsp:nvSpPr>
      <dsp:spPr>
        <a:xfrm>
          <a:off x="2335009" y="555495"/>
          <a:ext cx="4776009" cy="4776009"/>
        </a:xfrm>
        <a:prstGeom prst="pie">
          <a:avLst>
            <a:gd name="adj1" fmla="val 0"/>
            <a:gd name="adj2" fmla="val 5400000"/>
          </a:avLst>
        </a:prstGeom>
        <a:solidFill>
          <a:srgbClr val="00B050"/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900" kern="1200" dirty="0" err="1"/>
            <a:t>Rules</a:t>
          </a:r>
          <a:endParaRPr lang="da-DK" sz="2900" kern="1200" dirty="0"/>
        </a:p>
      </dsp:txBody>
      <dsp:txXfrm>
        <a:off x="4808300" y="3028785"/>
        <a:ext cx="1762574" cy="1421431"/>
      </dsp:txXfrm>
    </dsp:sp>
    <dsp:sp modelId="{8C262AD7-30AE-46A1-8202-9BE4E9223E57}">
      <dsp:nvSpPr>
        <dsp:cNvPr id="0" name=""/>
        <dsp:cNvSpPr/>
      </dsp:nvSpPr>
      <dsp:spPr>
        <a:xfrm>
          <a:off x="2335009" y="555495"/>
          <a:ext cx="4776009" cy="4776009"/>
        </a:xfrm>
        <a:prstGeom prst="pie">
          <a:avLst>
            <a:gd name="adj1" fmla="val 5400000"/>
            <a:gd name="adj2" fmla="val 10800000"/>
          </a:avLst>
        </a:prstGeom>
        <a:solidFill>
          <a:schemeClr val="accent5"/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900" kern="1200" dirty="0"/>
            <a:t>Challenge</a:t>
          </a:r>
        </a:p>
      </dsp:txBody>
      <dsp:txXfrm>
        <a:off x="2875153" y="3028785"/>
        <a:ext cx="1762574" cy="1421431"/>
      </dsp:txXfrm>
    </dsp:sp>
    <dsp:sp modelId="{35D9DEC9-3A64-4C6B-B378-B276FA3DF809}">
      <dsp:nvSpPr>
        <dsp:cNvPr id="0" name=""/>
        <dsp:cNvSpPr/>
      </dsp:nvSpPr>
      <dsp:spPr>
        <a:xfrm>
          <a:off x="2335009" y="555495"/>
          <a:ext cx="4776009" cy="4776009"/>
        </a:xfrm>
        <a:prstGeom prst="pie">
          <a:avLst>
            <a:gd name="adj1" fmla="val 10800000"/>
            <a:gd name="adj2" fmla="val 16200000"/>
          </a:avLst>
        </a:prstGeom>
        <a:solidFill>
          <a:schemeClr val="accent3"/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900" kern="1200" dirty="0" err="1"/>
            <a:t>Interaction</a:t>
          </a:r>
          <a:endParaRPr lang="da-DK" sz="2900" kern="1200" dirty="0"/>
        </a:p>
      </dsp:txBody>
      <dsp:txXfrm>
        <a:off x="2875153" y="1436782"/>
        <a:ext cx="1762574" cy="14214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47D23-5A79-49D5-8E49-D0497A1AE2A6}">
      <dsp:nvSpPr>
        <dsp:cNvPr id="0" name=""/>
        <dsp:cNvSpPr/>
      </dsp:nvSpPr>
      <dsp:spPr>
        <a:xfrm>
          <a:off x="250293" y="-387162"/>
          <a:ext cx="2309142" cy="38668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7B614-B1C1-466D-AD6C-09433370A25B}">
      <dsp:nvSpPr>
        <dsp:cNvPr id="0" name=""/>
        <dsp:cNvSpPr/>
      </dsp:nvSpPr>
      <dsp:spPr>
        <a:xfrm>
          <a:off x="250293" y="391676"/>
          <a:ext cx="230" cy="4618285"/>
        </a:xfrm>
        <a:prstGeom prst="line">
          <a:avLst/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D9F632-D359-4400-8D7A-46A73E011FB0}">
      <dsp:nvSpPr>
        <dsp:cNvPr id="0" name=""/>
        <dsp:cNvSpPr/>
      </dsp:nvSpPr>
      <dsp:spPr>
        <a:xfrm>
          <a:off x="250293" y="3534131"/>
          <a:ext cx="2309142" cy="642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900" kern="1200" dirty="0"/>
            <a:t>Industry</a:t>
          </a:r>
        </a:p>
      </dsp:txBody>
      <dsp:txXfrm>
        <a:off x="250293" y="3534131"/>
        <a:ext cx="2309142" cy="642518"/>
      </dsp:txXfrm>
    </dsp:sp>
    <dsp:sp modelId="{D237CF87-72F7-4E54-9283-055859076047}">
      <dsp:nvSpPr>
        <dsp:cNvPr id="0" name=""/>
        <dsp:cNvSpPr/>
      </dsp:nvSpPr>
      <dsp:spPr>
        <a:xfrm>
          <a:off x="2560178" y="-387162"/>
          <a:ext cx="2309142" cy="3866821"/>
        </a:xfrm>
        <a:prstGeom prst="rect">
          <a:avLst/>
        </a:prstGeom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000" r="-55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B49AE-47E4-4BD6-86C4-67A4FB78578B}">
      <dsp:nvSpPr>
        <dsp:cNvPr id="0" name=""/>
        <dsp:cNvSpPr/>
      </dsp:nvSpPr>
      <dsp:spPr>
        <a:xfrm>
          <a:off x="2560178" y="391676"/>
          <a:ext cx="230" cy="4618285"/>
        </a:xfrm>
        <a:prstGeom prst="line">
          <a:avLst/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12E9BB-7430-4D6C-A9CD-C4A6B1FA28CE}">
      <dsp:nvSpPr>
        <dsp:cNvPr id="0" name=""/>
        <dsp:cNvSpPr/>
      </dsp:nvSpPr>
      <dsp:spPr>
        <a:xfrm>
          <a:off x="2560178" y="3534131"/>
          <a:ext cx="2309142" cy="642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900" kern="1200" dirty="0"/>
            <a:t>AAA</a:t>
          </a:r>
        </a:p>
      </dsp:txBody>
      <dsp:txXfrm>
        <a:off x="2560178" y="3534131"/>
        <a:ext cx="2309142" cy="642518"/>
      </dsp:txXfrm>
    </dsp:sp>
    <dsp:sp modelId="{B9125B0B-2175-485E-A1CF-04DD771B622D}">
      <dsp:nvSpPr>
        <dsp:cNvPr id="0" name=""/>
        <dsp:cNvSpPr/>
      </dsp:nvSpPr>
      <dsp:spPr>
        <a:xfrm>
          <a:off x="4870063" y="-387162"/>
          <a:ext cx="2309142" cy="38668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4000" r="-84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72052-6C39-4A04-8913-2B96F74EB7E6}">
      <dsp:nvSpPr>
        <dsp:cNvPr id="0" name=""/>
        <dsp:cNvSpPr/>
      </dsp:nvSpPr>
      <dsp:spPr>
        <a:xfrm>
          <a:off x="4870063" y="391676"/>
          <a:ext cx="230" cy="4618285"/>
        </a:xfrm>
        <a:prstGeom prst="line">
          <a:avLst/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ED799-D21C-46BD-89AA-16B634A7977B}">
      <dsp:nvSpPr>
        <dsp:cNvPr id="0" name=""/>
        <dsp:cNvSpPr/>
      </dsp:nvSpPr>
      <dsp:spPr>
        <a:xfrm>
          <a:off x="4870063" y="3534131"/>
          <a:ext cx="2309142" cy="642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900" kern="1200" dirty="0"/>
            <a:t>Indie</a:t>
          </a:r>
        </a:p>
      </dsp:txBody>
      <dsp:txXfrm>
        <a:off x="4870063" y="3534131"/>
        <a:ext cx="2309142" cy="6425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14B8B-E98D-4C60-AF7E-8EEBE064F516}">
      <dsp:nvSpPr>
        <dsp:cNvPr id="0" name=""/>
        <dsp:cNvSpPr/>
      </dsp:nvSpPr>
      <dsp:spPr>
        <a:xfrm>
          <a:off x="584" y="2229389"/>
          <a:ext cx="1320919" cy="1320919"/>
        </a:xfrm>
        <a:prstGeom prst="ellipse">
          <a:avLst/>
        </a:prstGeom>
        <a:solidFill>
          <a:schemeClr val="accent5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000" b="0" kern="1200" dirty="0"/>
            <a:t>Industry</a:t>
          </a:r>
        </a:p>
      </dsp:txBody>
      <dsp:txXfrm>
        <a:off x="194028" y="2422833"/>
        <a:ext cx="934031" cy="934031"/>
      </dsp:txXfrm>
    </dsp:sp>
    <dsp:sp modelId="{C8909E51-FE04-434F-90A3-3FA8BB56113C}">
      <dsp:nvSpPr>
        <dsp:cNvPr id="0" name=""/>
        <dsp:cNvSpPr/>
      </dsp:nvSpPr>
      <dsp:spPr>
        <a:xfrm>
          <a:off x="1428763" y="2506782"/>
          <a:ext cx="766133" cy="766133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200" kern="1200"/>
        </a:p>
      </dsp:txBody>
      <dsp:txXfrm>
        <a:off x="1530314" y="2799751"/>
        <a:ext cx="563031" cy="180195"/>
      </dsp:txXfrm>
    </dsp:sp>
    <dsp:sp modelId="{E7A6B60B-04EB-433E-9093-AA6BD3BF28A6}">
      <dsp:nvSpPr>
        <dsp:cNvPr id="0" name=""/>
        <dsp:cNvSpPr/>
      </dsp:nvSpPr>
      <dsp:spPr>
        <a:xfrm>
          <a:off x="2302155" y="2229389"/>
          <a:ext cx="1320919" cy="1320919"/>
        </a:xfrm>
        <a:prstGeom prst="ellipse">
          <a:avLst/>
        </a:prstGeom>
        <a:solidFill>
          <a:schemeClr val="accent2"/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000" kern="1200" dirty="0"/>
            <a:t>AAA</a:t>
          </a:r>
        </a:p>
      </dsp:txBody>
      <dsp:txXfrm>
        <a:off x="2495599" y="2422833"/>
        <a:ext cx="934031" cy="934031"/>
      </dsp:txXfrm>
    </dsp:sp>
    <dsp:sp modelId="{76136B04-DACF-4A25-ABEF-FA6BF5FC18DA}">
      <dsp:nvSpPr>
        <dsp:cNvPr id="0" name=""/>
        <dsp:cNvSpPr/>
      </dsp:nvSpPr>
      <dsp:spPr>
        <a:xfrm>
          <a:off x="3730334" y="2506782"/>
          <a:ext cx="766133" cy="766133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200" kern="1200"/>
        </a:p>
      </dsp:txBody>
      <dsp:txXfrm>
        <a:off x="3831885" y="2799751"/>
        <a:ext cx="563031" cy="180195"/>
      </dsp:txXfrm>
    </dsp:sp>
    <dsp:sp modelId="{6A2BBD33-89F9-4068-9C7E-65BC3DD0F2C1}">
      <dsp:nvSpPr>
        <dsp:cNvPr id="0" name=""/>
        <dsp:cNvSpPr/>
      </dsp:nvSpPr>
      <dsp:spPr>
        <a:xfrm>
          <a:off x="4603726" y="2229389"/>
          <a:ext cx="1320919" cy="1320919"/>
        </a:xfrm>
        <a:prstGeom prst="ellipse">
          <a:avLst/>
        </a:pr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000" kern="1200" dirty="0"/>
            <a:t>Indie</a:t>
          </a:r>
        </a:p>
      </dsp:txBody>
      <dsp:txXfrm>
        <a:off x="4797170" y="2422833"/>
        <a:ext cx="934031" cy="934031"/>
      </dsp:txXfrm>
    </dsp:sp>
    <dsp:sp modelId="{C4933CEC-D152-4C8F-8165-5DC5B0296653}">
      <dsp:nvSpPr>
        <dsp:cNvPr id="0" name=""/>
        <dsp:cNvSpPr/>
      </dsp:nvSpPr>
      <dsp:spPr>
        <a:xfrm>
          <a:off x="6031904" y="2506782"/>
          <a:ext cx="766133" cy="766133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6133455" y="2664605"/>
        <a:ext cx="563031" cy="450487"/>
      </dsp:txXfrm>
    </dsp:sp>
    <dsp:sp modelId="{9C13129B-EAD1-434C-8423-C6392AD5A5CD}">
      <dsp:nvSpPr>
        <dsp:cNvPr id="0" name=""/>
        <dsp:cNvSpPr/>
      </dsp:nvSpPr>
      <dsp:spPr>
        <a:xfrm>
          <a:off x="6905297" y="1511997"/>
          <a:ext cx="2755702" cy="2755702"/>
        </a:xfrm>
        <a:prstGeom prst="ellipse">
          <a:avLst/>
        </a:prstGeom>
        <a:solidFill>
          <a:schemeClr val="bg2"/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000" kern="1200" dirty="0"/>
            <a:t>Value</a:t>
          </a:r>
        </a:p>
      </dsp:txBody>
      <dsp:txXfrm>
        <a:off x="7308860" y="1915560"/>
        <a:ext cx="1948576" cy="19485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4DFAF-E671-4A76-AE00-573DD53981D4}">
      <dsp:nvSpPr>
        <dsp:cNvPr id="0" name=""/>
        <dsp:cNvSpPr/>
      </dsp:nvSpPr>
      <dsp:spPr>
        <a:xfrm>
          <a:off x="2176082" y="4023310"/>
          <a:ext cx="4400508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28C0D-BB0D-461B-973D-7A7ED089ECDC}">
      <dsp:nvSpPr>
        <dsp:cNvPr id="0" name=""/>
        <dsp:cNvSpPr/>
      </dsp:nvSpPr>
      <dsp:spPr>
        <a:xfrm>
          <a:off x="2176082" y="3361906"/>
          <a:ext cx="3763037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8DCBE9-E20C-4708-9C2C-FB854AB08A28}">
      <dsp:nvSpPr>
        <dsp:cNvPr id="0" name=""/>
        <dsp:cNvSpPr/>
      </dsp:nvSpPr>
      <dsp:spPr>
        <a:xfrm>
          <a:off x="2176082" y="2587368"/>
          <a:ext cx="3415800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E64EC3-E2D9-4DE6-9444-38B20BC6A2C4}">
      <dsp:nvSpPr>
        <dsp:cNvPr id="0" name=""/>
        <dsp:cNvSpPr/>
      </dsp:nvSpPr>
      <dsp:spPr>
        <a:xfrm>
          <a:off x="2176082" y="1760614"/>
          <a:ext cx="3415800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5A3C0A-DF57-4E5A-A616-F329F2705540}">
      <dsp:nvSpPr>
        <dsp:cNvPr id="0" name=""/>
        <dsp:cNvSpPr/>
      </dsp:nvSpPr>
      <dsp:spPr>
        <a:xfrm>
          <a:off x="2176082" y="986076"/>
          <a:ext cx="3763037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DFC9D-6479-4BB7-AEB1-FA28A5FE7FF6}">
      <dsp:nvSpPr>
        <dsp:cNvPr id="0" name=""/>
        <dsp:cNvSpPr/>
      </dsp:nvSpPr>
      <dsp:spPr>
        <a:xfrm>
          <a:off x="2176082" y="324672"/>
          <a:ext cx="4400508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38D40-5BE9-447C-8DDB-AFCA930DA33A}">
      <dsp:nvSpPr>
        <dsp:cNvPr id="0" name=""/>
        <dsp:cNvSpPr/>
      </dsp:nvSpPr>
      <dsp:spPr>
        <a:xfrm>
          <a:off x="413" y="-1677"/>
          <a:ext cx="4351338" cy="4351338"/>
        </a:xfrm>
        <a:prstGeom prst="ellipse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DF4E3E7-069A-496F-9F1D-8DB4F93432B1}">
      <dsp:nvSpPr>
        <dsp:cNvPr id="0" name=""/>
        <dsp:cNvSpPr/>
      </dsp:nvSpPr>
      <dsp:spPr>
        <a:xfrm>
          <a:off x="783654" y="2308883"/>
          <a:ext cx="2784856" cy="1435941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6500" kern="1200" dirty="0"/>
        </a:p>
      </dsp:txBody>
      <dsp:txXfrm>
        <a:off x="783654" y="2308883"/>
        <a:ext cx="2784856" cy="1435941"/>
      </dsp:txXfrm>
    </dsp:sp>
    <dsp:sp modelId="{508A5D14-9E74-4035-A63B-C24F63AD8165}">
      <dsp:nvSpPr>
        <dsp:cNvPr id="0" name=""/>
        <dsp:cNvSpPr/>
      </dsp:nvSpPr>
      <dsp:spPr>
        <a:xfrm>
          <a:off x="6250240" y="-1677"/>
          <a:ext cx="652700" cy="652700"/>
        </a:xfrm>
        <a:prstGeom prst="ellipse">
          <a:avLst/>
        </a:prstGeom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8FC338C-DD47-406C-81B9-71425BFCFFA9}">
      <dsp:nvSpPr>
        <dsp:cNvPr id="0" name=""/>
        <dsp:cNvSpPr/>
      </dsp:nvSpPr>
      <dsp:spPr>
        <a:xfrm>
          <a:off x="6902941" y="-1677"/>
          <a:ext cx="1903577" cy="6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0" rIns="12192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200" kern="1200" dirty="0"/>
            <a:t>On-Brand</a:t>
          </a:r>
        </a:p>
      </dsp:txBody>
      <dsp:txXfrm>
        <a:off x="6902941" y="-1677"/>
        <a:ext cx="1903577" cy="652700"/>
      </dsp:txXfrm>
    </dsp:sp>
    <dsp:sp modelId="{7735AF8F-4DEF-4FDE-9399-2FBA6294435B}">
      <dsp:nvSpPr>
        <dsp:cNvPr id="0" name=""/>
        <dsp:cNvSpPr/>
      </dsp:nvSpPr>
      <dsp:spPr>
        <a:xfrm>
          <a:off x="5612769" y="659725"/>
          <a:ext cx="652700" cy="652700"/>
        </a:xfrm>
        <a:prstGeom prst="ellipse">
          <a:avLst/>
        </a:prstGeom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8DF4C59-D851-4E65-9DF9-6636819884F4}">
      <dsp:nvSpPr>
        <dsp:cNvPr id="0" name=""/>
        <dsp:cNvSpPr/>
      </dsp:nvSpPr>
      <dsp:spPr>
        <a:xfrm>
          <a:off x="6265470" y="659725"/>
          <a:ext cx="1758610" cy="6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0" rIns="12192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200" kern="1200" dirty="0"/>
            <a:t>Learning</a:t>
          </a:r>
        </a:p>
      </dsp:txBody>
      <dsp:txXfrm>
        <a:off x="6265470" y="659725"/>
        <a:ext cx="1758610" cy="652700"/>
      </dsp:txXfrm>
    </dsp:sp>
    <dsp:sp modelId="{F1ABA59F-7188-474F-A2E0-B20460A55473}">
      <dsp:nvSpPr>
        <dsp:cNvPr id="0" name=""/>
        <dsp:cNvSpPr/>
      </dsp:nvSpPr>
      <dsp:spPr>
        <a:xfrm>
          <a:off x="6231692" y="3698637"/>
          <a:ext cx="652700" cy="652700"/>
        </a:xfrm>
        <a:prstGeom prst="ellipse">
          <a:avLst/>
        </a:prstGeom>
        <a:blipFill>
          <a:blip xmlns:r="http://schemas.openxmlformats.org/officeDocument/2006/relationships"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C13817C-0619-4C8B-9C56-12CFF1D764E4}">
      <dsp:nvSpPr>
        <dsp:cNvPr id="0" name=""/>
        <dsp:cNvSpPr/>
      </dsp:nvSpPr>
      <dsp:spPr>
        <a:xfrm>
          <a:off x="5918233" y="1434264"/>
          <a:ext cx="3000183" cy="6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0" rIns="12192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200" kern="1200" dirty="0"/>
            <a:t>New </a:t>
          </a:r>
          <a:r>
            <a:rPr lang="da-DK" sz="3200" kern="1200" dirty="0" err="1"/>
            <a:t>idea</a:t>
          </a:r>
          <a:r>
            <a:rPr lang="da-DK" sz="3200" kern="1200" dirty="0"/>
            <a:t> &amp; </a:t>
          </a:r>
          <a:r>
            <a:rPr lang="da-DK" sz="3200" kern="1200" dirty="0" err="1"/>
            <a:t>tech</a:t>
          </a:r>
          <a:endParaRPr lang="da-DK" sz="3200" kern="1200" dirty="0"/>
        </a:p>
      </dsp:txBody>
      <dsp:txXfrm>
        <a:off x="5918233" y="1434264"/>
        <a:ext cx="3000183" cy="652700"/>
      </dsp:txXfrm>
    </dsp:sp>
    <dsp:sp modelId="{1BC8B3B4-72D0-4A9F-9644-801522388266}">
      <dsp:nvSpPr>
        <dsp:cNvPr id="0" name=""/>
        <dsp:cNvSpPr/>
      </dsp:nvSpPr>
      <dsp:spPr>
        <a:xfrm>
          <a:off x="5265532" y="2261018"/>
          <a:ext cx="652700" cy="652700"/>
        </a:xfrm>
        <a:prstGeom prst="ellipse">
          <a:avLst/>
        </a:prstGeom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FDCE19E-4400-44F1-83F9-23EA2AC81F9D}">
      <dsp:nvSpPr>
        <dsp:cNvPr id="0" name=""/>
        <dsp:cNvSpPr/>
      </dsp:nvSpPr>
      <dsp:spPr>
        <a:xfrm>
          <a:off x="5918233" y="2261018"/>
          <a:ext cx="1735382" cy="6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0" rIns="12192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200" kern="1200" dirty="0" err="1"/>
            <a:t>Rewards</a:t>
          </a:r>
          <a:endParaRPr lang="da-DK" sz="3200" kern="1200" dirty="0"/>
        </a:p>
      </dsp:txBody>
      <dsp:txXfrm>
        <a:off x="5918233" y="2261018"/>
        <a:ext cx="1735382" cy="652700"/>
      </dsp:txXfrm>
    </dsp:sp>
    <dsp:sp modelId="{CB7AE9AD-ABA1-4B70-BAB8-627D69648C83}">
      <dsp:nvSpPr>
        <dsp:cNvPr id="0" name=""/>
        <dsp:cNvSpPr/>
      </dsp:nvSpPr>
      <dsp:spPr>
        <a:xfrm>
          <a:off x="5612769" y="3035556"/>
          <a:ext cx="652700" cy="652700"/>
        </a:xfrm>
        <a:prstGeom prst="ellipse">
          <a:avLst/>
        </a:prstGeom>
        <a:blipFill>
          <a:blip xmlns:r="http://schemas.openxmlformats.org/officeDocument/2006/relationships"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1AA7479-254F-44A9-8E1D-4281D107B928}">
      <dsp:nvSpPr>
        <dsp:cNvPr id="0" name=""/>
        <dsp:cNvSpPr/>
      </dsp:nvSpPr>
      <dsp:spPr>
        <a:xfrm>
          <a:off x="6265470" y="3035556"/>
          <a:ext cx="1683952" cy="6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0" rIns="12192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200" kern="1200" dirty="0"/>
            <a:t>Updates</a:t>
          </a:r>
        </a:p>
      </dsp:txBody>
      <dsp:txXfrm>
        <a:off x="6265470" y="3035556"/>
        <a:ext cx="1683952" cy="652700"/>
      </dsp:txXfrm>
    </dsp:sp>
    <dsp:sp modelId="{C5B9CC3B-0741-412F-A754-D805E425A0DC}">
      <dsp:nvSpPr>
        <dsp:cNvPr id="0" name=""/>
        <dsp:cNvSpPr/>
      </dsp:nvSpPr>
      <dsp:spPr>
        <a:xfrm>
          <a:off x="5284080" y="1454090"/>
          <a:ext cx="652700" cy="652700"/>
        </a:xfrm>
        <a:prstGeom prst="ellipse">
          <a:avLst/>
        </a:prstGeom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49E8D6E-7BD4-4924-AF90-E178C508DCC8}">
      <dsp:nvSpPr>
        <dsp:cNvPr id="0" name=""/>
        <dsp:cNvSpPr/>
      </dsp:nvSpPr>
      <dsp:spPr>
        <a:xfrm>
          <a:off x="6902941" y="3693604"/>
          <a:ext cx="2016208" cy="659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0" rIns="12192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200" kern="1200" dirty="0" err="1"/>
            <a:t>Multi</a:t>
          </a:r>
          <a:endParaRPr lang="da-DK" sz="3200" kern="1200" dirty="0"/>
        </a:p>
      </dsp:txBody>
      <dsp:txXfrm>
        <a:off x="6902941" y="3693604"/>
        <a:ext cx="2016208" cy="659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Lineup">
  <dgm:title val=""/>
  <dgm:desc val=""/>
  <dgm:catLst>
    <dgm:cat type="picture" pri="19000"/>
    <dgm:cat type="pictureconvert" pri="1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3" destOrd="0"/>
        <dgm:cxn modelId="42" srcId="30" destId="41" srcOrd="0" destOrd="0"/>
      </dgm:cxnLst>
      <dgm:bg/>
      <dgm:whole/>
    </dgm:dataModel>
  </dgm:clrData>
  <dgm:layoutNode name="Name0">
    <dgm:varLst>
      <dgm:chMax/>
      <dgm:chPref/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Parent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"/>
      <dgm:constr type="w" for="ch" forName="sibTrans" refType="w" refFor="ch" refForName="composite" op="equ" fact="0.000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h" fact="0.5"/>
              <dgm:constr type="h" for="ch" forName="Image" refType="w"/>
              <dgm:constr type="l" for="ch" forName="Accent" refType="w" fact="0"/>
              <dgm:constr type="t" for="ch" forName="Accent" refType="h" fact="0"/>
              <dgm:constr type="w" for="ch" forName="Accent" refType="w" fact="0.0001"/>
              <dgm:constr type="h" for="ch" forName="Accent" refType="h"/>
              <dgm:constr type="l" for="ch" forName="Parent" refType="w" fact="0"/>
              <dgm:constr type="t" for="ch" forName="Parent" refType="h" fact="0.5"/>
              <dgm:constr type="w" for="ch" forName="Parent" refType="w"/>
            </dgm:constrLst>
          </dgm:if>
          <dgm:else name="Name6">
            <dgm:constrLst>
              <dgm:constr type="l" for="ch" forName="Image" refType="w" fact="0"/>
              <dgm:constr type="t" for="ch" forName="Image" refType="h" fact="0"/>
              <dgm:constr type="w" for="ch" forName="Image" refType="h" fact="0.5"/>
              <dgm:constr type="h" for="ch" forName="Image" refType="w"/>
              <dgm:constr type="r" for="ch" forName="Accent" refType="w"/>
              <dgm:constr type="t" for="ch" forName="Accent" refType="h" fact="0"/>
              <dgm:constr type="w" for="ch" forName="Accent" refType="w" fact="0.0001"/>
              <dgm:constr type="h" for="ch" forName="Accent" refType="h"/>
              <dgm:constr type="l" for="ch" forName="Parent" refType="w" fact="0"/>
              <dgm:constr type="t" for="ch" forName="Parent" refType="h" fact="0.5"/>
              <dgm:constr type="w" for="ch" forName="Parent" refType="w"/>
            </dgm:constrLst>
          </dgm:else>
        </dgm:choose>
        <dgm:layoutNode name="Image" styleLbl="alig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Accent" styleLbl="parChTrans1D1">
          <dgm:alg type="sp"/>
          <dgm:shape xmlns:r="http://schemas.openxmlformats.org/officeDocument/2006/relationships" type="line" r:blip="">
            <dgm:adjLst/>
          </dgm:shape>
          <dgm:presOf/>
        </dgm:layoutNode>
        <dgm:layoutNode name="Paren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C0EFA-06AC-4107-A653-A62BEA33DFEA}" type="datetimeFigureOut">
              <a:rPr lang="en-US" smtClean="0"/>
              <a:t>26-Jan-17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12CA4-8086-49BF-B4C0-C0185D19CF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86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DAA37-FDCB-5E48-AAB1-CFD818AAA556}" type="datetimeFigureOut">
              <a:rPr lang="en-US" smtClean="0"/>
              <a:t>26-Jan-17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848B5-F5CB-F94F-8080-C73C613D41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9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VR? </a:t>
            </a:r>
            <a:r>
              <a:rPr lang="da-DK" dirty="0" err="1"/>
              <a:t>Producing</a:t>
            </a:r>
            <a:r>
              <a:rPr lang="da-DK" dirty="0"/>
              <a:t> </a:t>
            </a:r>
            <a:r>
              <a:rPr lang="da-DK" dirty="0" err="1"/>
              <a:t>interactive</a:t>
            </a:r>
            <a:r>
              <a:rPr lang="da-DK" dirty="0"/>
              <a:t> VR </a:t>
            </a:r>
            <a:r>
              <a:rPr lang="da-DK" dirty="0" err="1"/>
              <a:t>experiences</a:t>
            </a:r>
            <a:r>
              <a:rPr lang="da-DK" dirty="0"/>
              <a:t>? Applied Games and </a:t>
            </a:r>
            <a:r>
              <a:rPr lang="da-DK" dirty="0" err="1"/>
              <a:t>their</a:t>
            </a:r>
            <a:r>
              <a:rPr lang="da-DK" dirty="0"/>
              <a:t> future? Applied VR Games? </a:t>
            </a:r>
            <a:r>
              <a:rPr lang="da-DK" dirty="0" err="1"/>
              <a:t>Examples</a:t>
            </a:r>
            <a:r>
              <a:rPr lang="da-DK"/>
              <a:t>?</a:t>
            </a:r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48B5-F5CB-F94F-8080-C73C613D41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5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48B5-F5CB-F94F-8080-C73C613D41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38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48B5-F5CB-F94F-8080-C73C613D41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16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48B5-F5CB-F94F-8080-C73C613D41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82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The UI design, options and </a:t>
            </a:r>
            <a:r>
              <a:rPr lang="da-DK" dirty="0" err="1"/>
              <a:t>mechanics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always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connected</a:t>
            </a:r>
            <a:r>
              <a:rPr lang="da-DK" dirty="0"/>
              <a:t> </a:t>
            </a:r>
            <a:r>
              <a:rPr lang="da-DK" dirty="0" err="1"/>
              <a:t>closely</a:t>
            </a:r>
            <a:r>
              <a:rPr lang="da-DK" dirty="0"/>
              <a:t> to the rest of the game</a:t>
            </a:r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48B5-F5CB-F94F-8080-C73C613D41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16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48B5-F5CB-F94F-8080-C73C613D41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63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err="1"/>
              <a:t>Chess</a:t>
            </a:r>
            <a:r>
              <a:rPr lang="da-DK" dirty="0"/>
              <a:t>, </a:t>
            </a:r>
            <a:r>
              <a:rPr lang="da-DK" dirty="0" err="1"/>
              <a:t>knight</a:t>
            </a:r>
            <a:r>
              <a:rPr lang="da-DK" dirty="0"/>
              <a:t>, </a:t>
            </a:r>
            <a:r>
              <a:rPr lang="da-DK" dirty="0" err="1"/>
              <a:t>rook</a:t>
            </a:r>
            <a:r>
              <a:rPr lang="da-DK" dirty="0"/>
              <a:t>, </a:t>
            </a:r>
            <a:r>
              <a:rPr lang="da-DK" dirty="0" err="1"/>
              <a:t>bishop</a:t>
            </a:r>
            <a:r>
              <a:rPr lang="da-DK" dirty="0"/>
              <a:t>, </a:t>
            </a:r>
            <a:r>
              <a:rPr lang="da-DK" dirty="0" err="1"/>
              <a:t>pawn</a:t>
            </a:r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48B5-F5CB-F94F-8080-C73C613D41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7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1 dimensional</a:t>
            </a:r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48B5-F5CB-F94F-8080-C73C613D41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85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48B5-F5CB-F94F-8080-C73C613D41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17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Goal</a:t>
            </a:r>
            <a:r>
              <a:rPr lang="da-DK" dirty="0"/>
              <a:t> = </a:t>
            </a:r>
            <a:r>
              <a:rPr lang="da-DK" dirty="0" err="1"/>
              <a:t>Reward</a:t>
            </a:r>
            <a:r>
              <a:rPr lang="da-DK" dirty="0"/>
              <a:t> is the action </a:t>
            </a:r>
            <a:r>
              <a:rPr lang="da-DK" dirty="0" err="1"/>
              <a:t>toward</a:t>
            </a:r>
            <a:r>
              <a:rPr lang="da-DK" dirty="0"/>
              <a:t> the </a:t>
            </a:r>
            <a:r>
              <a:rPr lang="da-DK" dirty="0" err="1"/>
              <a:t>goal</a:t>
            </a:r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48B5-F5CB-F94F-8080-C73C613D41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46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Problem is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it’s</a:t>
            </a:r>
            <a:r>
              <a:rPr lang="da-DK" dirty="0"/>
              <a:t> not </a:t>
            </a:r>
            <a:r>
              <a:rPr lang="da-DK" dirty="0" err="1"/>
              <a:t>breaking</a:t>
            </a:r>
            <a:r>
              <a:rPr lang="da-DK" dirty="0"/>
              <a:t> the 4th wall. </a:t>
            </a:r>
            <a:r>
              <a:rPr lang="da-DK" dirty="0" err="1"/>
              <a:t>Everything</a:t>
            </a:r>
            <a:r>
              <a:rPr lang="da-DK" dirty="0"/>
              <a:t> </a:t>
            </a:r>
            <a:r>
              <a:rPr lang="da-DK" dirty="0" err="1"/>
              <a:t>happens</a:t>
            </a:r>
            <a:r>
              <a:rPr lang="da-DK" dirty="0"/>
              <a:t> </a:t>
            </a:r>
            <a:r>
              <a:rPr lang="da-DK" dirty="0" err="1"/>
              <a:t>inside</a:t>
            </a:r>
            <a:r>
              <a:rPr lang="da-DK" dirty="0"/>
              <a:t> the game. The </a:t>
            </a:r>
            <a:r>
              <a:rPr lang="da-DK" dirty="0" err="1"/>
              <a:t>goal</a:t>
            </a:r>
            <a:r>
              <a:rPr lang="da-DK" dirty="0"/>
              <a:t> is not to </a:t>
            </a:r>
            <a:r>
              <a:rPr lang="da-DK" dirty="0" err="1"/>
              <a:t>play</a:t>
            </a:r>
            <a:r>
              <a:rPr lang="da-DK" dirty="0"/>
              <a:t> </a:t>
            </a:r>
            <a:r>
              <a:rPr lang="da-DK" dirty="0" err="1"/>
              <a:t>wii</a:t>
            </a:r>
            <a:r>
              <a:rPr lang="da-DK" dirty="0"/>
              <a:t> fit a </a:t>
            </a:r>
            <a:r>
              <a:rPr lang="da-DK" dirty="0" err="1"/>
              <a:t>lot</a:t>
            </a:r>
            <a:r>
              <a:rPr lang="da-DK" dirty="0"/>
              <a:t>, but to </a:t>
            </a:r>
            <a:r>
              <a:rPr lang="da-DK" dirty="0" err="1"/>
              <a:t>get</a:t>
            </a:r>
            <a:r>
              <a:rPr lang="da-DK" dirty="0"/>
              <a:t> a </a:t>
            </a:r>
            <a:r>
              <a:rPr lang="da-DK" dirty="0" err="1"/>
              <a:t>healthier</a:t>
            </a:r>
            <a:r>
              <a:rPr lang="da-DK" dirty="0"/>
              <a:t> </a:t>
            </a:r>
            <a:r>
              <a:rPr lang="da-DK" dirty="0" err="1"/>
              <a:t>life</a:t>
            </a:r>
            <a:r>
              <a:rPr lang="da-DK" dirty="0"/>
              <a:t>.</a:t>
            </a:r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48B5-F5CB-F94F-8080-C73C613D41D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49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Twice the revenue of the movie industry</a:t>
            </a:r>
          </a:p>
          <a:p>
            <a:r>
              <a:rPr lang="en-US" dirty="0"/>
              <a:t>New </a:t>
            </a:r>
            <a:r>
              <a:rPr lang="en-US" dirty="0" err="1"/>
              <a:t>AppStore</a:t>
            </a:r>
            <a:r>
              <a:rPr lang="en-US" dirty="0"/>
              <a:t> release every minute</a:t>
            </a:r>
            <a:endParaRPr lang="da-DK" dirty="0"/>
          </a:p>
          <a:p>
            <a:r>
              <a:rPr lang="en-US" dirty="0"/>
              <a:t>The average gamer is 37 years old</a:t>
            </a:r>
          </a:p>
          <a:p>
            <a:r>
              <a:rPr lang="en-US" dirty="0"/>
              <a:t>1.5 billion players</a:t>
            </a:r>
          </a:p>
          <a:p>
            <a:r>
              <a:rPr lang="en-US" dirty="0"/>
              <a:t>8% yearly growth rate</a:t>
            </a:r>
          </a:p>
          <a:p>
            <a:r>
              <a:rPr lang="en-US" dirty="0"/>
              <a:t>48% female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48B5-F5CB-F94F-8080-C73C613D41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86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Rules</a:t>
            </a:r>
            <a:r>
              <a:rPr lang="da-DK" dirty="0"/>
              <a:t> </a:t>
            </a:r>
            <a:r>
              <a:rPr lang="da-DK" dirty="0" err="1"/>
              <a:t>makes</a:t>
            </a:r>
            <a:r>
              <a:rPr lang="da-DK" dirty="0"/>
              <a:t> the </a:t>
            </a:r>
            <a:r>
              <a:rPr lang="da-DK" dirty="0" err="1"/>
              <a:t>universe</a:t>
            </a:r>
            <a:r>
              <a:rPr lang="da-DK" dirty="0"/>
              <a:t> </a:t>
            </a:r>
            <a:r>
              <a:rPr lang="da-DK" dirty="0" err="1"/>
              <a:t>believable</a:t>
            </a:r>
            <a:r>
              <a:rPr lang="da-DK" dirty="0"/>
              <a:t>, and </a:t>
            </a:r>
            <a:r>
              <a:rPr lang="da-DK" dirty="0" err="1"/>
              <a:t>makes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care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the game</a:t>
            </a:r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48B5-F5CB-F94F-8080-C73C613D41D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156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Lohika</a:t>
            </a:r>
            <a:r>
              <a:rPr lang="da-DK" dirty="0"/>
              <a:t>, </a:t>
            </a:r>
            <a:r>
              <a:rPr lang="da-DK" dirty="0" err="1"/>
              <a:t>edutainment</a:t>
            </a:r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48B5-F5CB-F94F-8080-C73C613D41D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99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Challenge </a:t>
            </a:r>
            <a:r>
              <a:rPr lang="da-DK" dirty="0" err="1"/>
              <a:t>are</a:t>
            </a:r>
            <a:r>
              <a:rPr lang="da-DK" dirty="0"/>
              <a:t> in games </a:t>
            </a:r>
            <a:r>
              <a:rPr lang="da-DK" dirty="0" err="1"/>
              <a:t>often</a:t>
            </a:r>
            <a:r>
              <a:rPr lang="da-DK" dirty="0"/>
              <a:t> the same as </a:t>
            </a:r>
            <a:r>
              <a:rPr lang="da-DK" dirty="0" err="1"/>
              <a:t>progress</a:t>
            </a:r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48B5-F5CB-F94F-8080-C73C613D41D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321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Tur Forlag</a:t>
            </a:r>
            <a:r>
              <a:rPr lang="da-DK" baseline="0" dirty="0"/>
              <a:t> &amp; </a:t>
            </a:r>
            <a:r>
              <a:rPr lang="da-DK" baseline="0" dirty="0" err="1"/>
              <a:t>Tranportssektorens</a:t>
            </a:r>
            <a:r>
              <a:rPr lang="da-DK" baseline="0" dirty="0"/>
              <a:t> uddannelsesfond, </a:t>
            </a:r>
            <a:r>
              <a:rPr lang="da-DK" baseline="0" dirty="0" err="1"/>
              <a:t>edutainment</a:t>
            </a:r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48B5-F5CB-F94F-8080-C73C613D41D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56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Interaction</a:t>
            </a:r>
            <a:r>
              <a:rPr lang="da-DK" dirty="0"/>
              <a:t> </a:t>
            </a:r>
            <a:r>
              <a:rPr lang="da-DK" dirty="0" err="1"/>
              <a:t>needs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closely</a:t>
            </a:r>
            <a:r>
              <a:rPr lang="da-DK" dirty="0"/>
              <a:t> </a:t>
            </a:r>
            <a:r>
              <a:rPr lang="da-DK" dirty="0" err="1"/>
              <a:t>connected</a:t>
            </a:r>
            <a:r>
              <a:rPr lang="da-DK" dirty="0"/>
              <a:t> to all </a:t>
            </a:r>
            <a:r>
              <a:rPr lang="da-DK" dirty="0" err="1"/>
              <a:t>aspects</a:t>
            </a:r>
            <a:r>
              <a:rPr lang="da-DK" dirty="0"/>
              <a:t> of game, Nick Offerman.</a:t>
            </a:r>
          </a:p>
          <a:p>
            <a:r>
              <a:rPr lang="da-DK" dirty="0" err="1"/>
              <a:t>Figuring</a:t>
            </a:r>
            <a:r>
              <a:rPr lang="da-DK" dirty="0"/>
              <a:t> out </a:t>
            </a:r>
            <a:r>
              <a:rPr lang="da-DK" dirty="0" err="1"/>
              <a:t>what</a:t>
            </a:r>
            <a:r>
              <a:rPr lang="da-DK" dirty="0"/>
              <a:t> to do is a </a:t>
            </a:r>
            <a:r>
              <a:rPr lang="da-DK" dirty="0" err="1"/>
              <a:t>huge</a:t>
            </a:r>
            <a:r>
              <a:rPr lang="da-DK" dirty="0"/>
              <a:t> part of learning.</a:t>
            </a:r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48B5-F5CB-F94F-8080-C73C613D41D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93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48B5-F5CB-F94F-8080-C73C613D41D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587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Call for Money – </a:t>
            </a:r>
            <a:r>
              <a:rPr lang="da-DK" dirty="0" err="1"/>
              <a:t>recycled</a:t>
            </a:r>
            <a:r>
              <a:rPr lang="da-DK" dirty="0"/>
              <a:t> </a:t>
            </a:r>
            <a:r>
              <a:rPr lang="da-DK" dirty="0" err="1"/>
              <a:t>warfare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48B5-F5CB-F94F-8080-C73C613D41D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264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1</a:t>
            </a:r>
            <a:r>
              <a:rPr lang="da-DK" baseline="0" dirty="0"/>
              <a:t> +1, </a:t>
            </a:r>
            <a:r>
              <a:rPr lang="da-DK" baseline="0" dirty="0" err="1"/>
              <a:t>advergame</a:t>
            </a:r>
            <a:r>
              <a:rPr lang="da-DK" baseline="0" dirty="0"/>
              <a:t>. </a:t>
            </a:r>
            <a:r>
              <a:rPr lang="da-DK" baseline="0" dirty="0" err="1"/>
              <a:t>Something</a:t>
            </a:r>
            <a:r>
              <a:rPr lang="da-DK" baseline="0" dirty="0"/>
              <a:t> </a:t>
            </a:r>
            <a:r>
              <a:rPr lang="da-DK" baseline="0" dirty="0" err="1"/>
              <a:t>hard</a:t>
            </a:r>
            <a:r>
              <a:rPr lang="da-DK" baseline="0" dirty="0"/>
              <a:t> made look </a:t>
            </a:r>
            <a:r>
              <a:rPr lang="da-DK" baseline="0" dirty="0" err="1"/>
              <a:t>easy</a:t>
            </a:r>
            <a:r>
              <a:rPr lang="da-DK" baseline="0" dirty="0"/>
              <a:t>. </a:t>
            </a:r>
            <a:r>
              <a:rPr lang="da-DK" baseline="0" dirty="0" err="1"/>
              <a:t>Lacks</a:t>
            </a:r>
            <a:r>
              <a:rPr lang="da-DK" baseline="0" dirty="0"/>
              <a:t> the indie part. Hard </a:t>
            </a:r>
            <a:r>
              <a:rPr lang="da-DK" baseline="0" dirty="0" err="1"/>
              <a:t>because</a:t>
            </a:r>
            <a:r>
              <a:rPr lang="da-DK" baseline="0" dirty="0"/>
              <a:t> of the </a:t>
            </a:r>
            <a:r>
              <a:rPr lang="da-DK" baseline="0" dirty="0" err="1"/>
              <a:t>competition</a:t>
            </a:r>
            <a:r>
              <a:rPr lang="da-DK" baseline="0" dirty="0"/>
              <a:t>.</a:t>
            </a:r>
          </a:p>
          <a:p>
            <a:r>
              <a:rPr lang="da-DK" sz="1200" dirty="0" err="1"/>
              <a:t>Goal</a:t>
            </a:r>
            <a:r>
              <a:rPr lang="da-DK" sz="1200" dirty="0"/>
              <a:t> – </a:t>
            </a:r>
            <a:r>
              <a:rPr lang="da-DK" sz="1200" dirty="0" err="1"/>
              <a:t>keeps</a:t>
            </a:r>
            <a:r>
              <a:rPr lang="da-DK" sz="1200" dirty="0"/>
              <a:t> </a:t>
            </a:r>
            <a:r>
              <a:rPr lang="da-DK" sz="1200" dirty="0" err="1"/>
              <a:t>motivated</a:t>
            </a:r>
            <a:endParaRPr lang="da-DK" sz="1200" dirty="0"/>
          </a:p>
          <a:p>
            <a:r>
              <a:rPr lang="da-DK" sz="1200" dirty="0" err="1"/>
              <a:t>Interaction</a:t>
            </a:r>
            <a:r>
              <a:rPr lang="da-DK" sz="1200" dirty="0"/>
              <a:t> – no </a:t>
            </a:r>
            <a:r>
              <a:rPr lang="da-DK" sz="1200" dirty="0" err="1"/>
              <a:t>need</a:t>
            </a:r>
            <a:r>
              <a:rPr lang="da-DK" sz="1200" dirty="0"/>
              <a:t> to </a:t>
            </a:r>
            <a:r>
              <a:rPr lang="da-DK" sz="1200" dirty="0" err="1"/>
              <a:t>explain</a:t>
            </a:r>
            <a:endParaRPr lang="da-DK" sz="1200" dirty="0"/>
          </a:p>
          <a:p>
            <a:r>
              <a:rPr lang="da-DK" sz="1200" dirty="0"/>
              <a:t>Challenge - </a:t>
            </a:r>
            <a:r>
              <a:rPr lang="da-DK" sz="1200" dirty="0" err="1"/>
              <a:t>competition</a:t>
            </a:r>
            <a:endParaRPr lang="da-DK" sz="1200" dirty="0"/>
          </a:p>
          <a:p>
            <a:r>
              <a:rPr lang="da-DK" sz="1200" dirty="0" err="1"/>
              <a:t>Rules</a:t>
            </a:r>
            <a:r>
              <a:rPr lang="da-DK" sz="1200" dirty="0"/>
              <a:t> – have </a:t>
            </a:r>
            <a:r>
              <a:rPr lang="da-DK" sz="1200" dirty="0" err="1"/>
              <a:t>fun</a:t>
            </a:r>
            <a:endParaRPr lang="da-DK" sz="1200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48B5-F5CB-F94F-8080-C73C613D41D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105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Updates </a:t>
            </a:r>
            <a:r>
              <a:rPr lang="da-DK" dirty="0" err="1"/>
              <a:t>regarding</a:t>
            </a:r>
            <a:r>
              <a:rPr lang="da-DK" dirty="0"/>
              <a:t> </a:t>
            </a:r>
            <a:r>
              <a:rPr lang="da-DK" dirty="0" err="1"/>
              <a:t>newest</a:t>
            </a:r>
            <a:r>
              <a:rPr lang="da-DK" dirty="0"/>
              <a:t> trends and user feedback</a:t>
            </a:r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48B5-F5CB-F94F-8080-C73C613D41D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739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Spend</a:t>
            </a:r>
            <a:r>
              <a:rPr lang="da-DK" dirty="0"/>
              <a:t> more time with </a:t>
            </a:r>
            <a:r>
              <a:rPr lang="da-DK" dirty="0" err="1"/>
              <a:t>family</a:t>
            </a:r>
            <a:r>
              <a:rPr lang="da-DK" dirty="0"/>
              <a:t>, </a:t>
            </a:r>
            <a:r>
              <a:rPr lang="da-DK" dirty="0" err="1"/>
              <a:t>healthy</a:t>
            </a:r>
            <a:r>
              <a:rPr lang="da-DK" dirty="0"/>
              <a:t>, </a:t>
            </a:r>
            <a:r>
              <a:rPr lang="da-DK" dirty="0" err="1"/>
              <a:t>career</a:t>
            </a:r>
            <a:r>
              <a:rPr lang="da-DK" dirty="0"/>
              <a:t>, </a:t>
            </a:r>
            <a:r>
              <a:rPr lang="da-DK" dirty="0" err="1"/>
              <a:t>friends</a:t>
            </a:r>
            <a:r>
              <a:rPr lang="da-DK" dirty="0"/>
              <a:t>, find love</a:t>
            </a:r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48B5-F5CB-F94F-8080-C73C613D41D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79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2016 - Oculus: 350.000, Vive: 450.000, PlayStation: 750.000, </a:t>
            </a:r>
            <a:r>
              <a:rPr lang="da-DK" dirty="0" err="1"/>
              <a:t>GearVR</a:t>
            </a:r>
            <a:r>
              <a:rPr lang="da-DK" dirty="0"/>
              <a:t>: 2.300.000</a:t>
            </a:r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48B5-F5CB-F94F-8080-C73C613D41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979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48B5-F5CB-F94F-8080-C73C613D41D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204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Toyota-</a:t>
            </a:r>
            <a:r>
              <a:rPr lang="da-DK" dirty="0" err="1"/>
              <a:t>factory</a:t>
            </a:r>
            <a:r>
              <a:rPr lang="da-DK" dirty="0"/>
              <a:t>. </a:t>
            </a:r>
            <a:r>
              <a:rPr lang="da-DK" dirty="0" err="1"/>
              <a:t>Adding</a:t>
            </a:r>
            <a:r>
              <a:rPr lang="da-DK" dirty="0"/>
              <a:t> an extra </a:t>
            </a:r>
            <a:r>
              <a:rPr lang="da-DK" dirty="0" err="1"/>
              <a:t>layer</a:t>
            </a:r>
            <a:r>
              <a:rPr lang="da-DK" dirty="0"/>
              <a:t>. The purpose is to save a </a:t>
            </a:r>
            <a:r>
              <a:rPr lang="da-DK" dirty="0" err="1"/>
              <a:t>physical</a:t>
            </a:r>
            <a:r>
              <a:rPr lang="da-DK" dirty="0"/>
              <a:t> visit.</a:t>
            </a:r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48B5-F5CB-F94F-8080-C73C613D41D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800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Gaming </a:t>
            </a:r>
            <a:r>
              <a:rPr lang="da-DK" dirty="0" err="1"/>
              <a:t>chair</a:t>
            </a:r>
            <a:r>
              <a:rPr lang="da-DK" dirty="0"/>
              <a:t>: Racing Cube + </a:t>
            </a:r>
            <a:r>
              <a:rPr lang="da-DK" dirty="0" err="1"/>
              <a:t>wheel</a:t>
            </a:r>
            <a:r>
              <a:rPr lang="da-DK" dirty="0"/>
              <a:t>, pedals, </a:t>
            </a:r>
            <a:r>
              <a:rPr lang="da-DK" dirty="0" err="1"/>
              <a:t>shifter</a:t>
            </a:r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48B5-F5CB-F94F-8080-C73C613D41D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816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Bound</a:t>
            </a:r>
            <a:r>
              <a:rPr lang="da-DK" dirty="0"/>
              <a:t> to a </a:t>
            </a:r>
            <a:r>
              <a:rPr lang="da-DK" dirty="0" err="1"/>
              <a:t>chair</a:t>
            </a:r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48B5-F5CB-F94F-8080-C73C613D41D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568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Immersiveness</a:t>
            </a:r>
            <a:r>
              <a:rPr lang="da-DK" dirty="0"/>
              <a:t> </a:t>
            </a:r>
            <a:r>
              <a:rPr lang="da-DK" dirty="0" err="1"/>
              <a:t>makes</a:t>
            </a:r>
            <a:r>
              <a:rPr lang="da-DK" dirty="0"/>
              <a:t> the body </a:t>
            </a:r>
            <a:r>
              <a:rPr lang="da-DK" dirty="0" err="1"/>
              <a:t>react</a:t>
            </a:r>
            <a:r>
              <a:rPr lang="da-DK" dirty="0"/>
              <a:t> </a:t>
            </a:r>
            <a:r>
              <a:rPr lang="da-DK" dirty="0" err="1"/>
              <a:t>stronger</a:t>
            </a:r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48B5-F5CB-F94F-8080-C73C613D41D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964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Stomach</a:t>
            </a:r>
            <a:r>
              <a:rPr lang="da-DK" dirty="0"/>
              <a:t> drop </a:t>
            </a:r>
            <a:r>
              <a:rPr lang="da-DK" dirty="0" err="1"/>
              <a:t>feeling</a:t>
            </a:r>
            <a:r>
              <a:rPr lang="da-DK" dirty="0"/>
              <a:t> like with the plank </a:t>
            </a:r>
            <a:r>
              <a:rPr lang="da-DK" dirty="0" err="1"/>
              <a:t>experience</a:t>
            </a:r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48B5-F5CB-F94F-8080-C73C613D41D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71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Hypnosis</a:t>
            </a:r>
            <a:r>
              <a:rPr lang="da-DK" dirty="0"/>
              <a:t> kan </a:t>
            </a:r>
            <a:r>
              <a:rPr lang="da-DK" dirty="0" err="1"/>
              <a:t>make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body </a:t>
            </a:r>
            <a:r>
              <a:rPr lang="da-DK" dirty="0" err="1"/>
              <a:t>take</a:t>
            </a:r>
            <a:r>
              <a:rPr lang="da-DK" dirty="0"/>
              <a:t> action and </a:t>
            </a:r>
            <a:r>
              <a:rPr lang="da-DK" dirty="0" err="1"/>
              <a:t>move</a:t>
            </a:r>
            <a:r>
              <a:rPr lang="da-DK" dirty="0"/>
              <a:t> of </a:t>
            </a:r>
            <a:r>
              <a:rPr lang="da-DK" dirty="0" err="1"/>
              <a:t>its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.</a:t>
            </a:r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48B5-F5CB-F94F-8080-C73C613D41D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711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Being</a:t>
            </a:r>
            <a:r>
              <a:rPr lang="da-DK" dirty="0"/>
              <a:t> </a:t>
            </a:r>
            <a:r>
              <a:rPr lang="da-DK" dirty="0" err="1"/>
              <a:t>actual</a:t>
            </a:r>
            <a:r>
              <a:rPr lang="da-DK" dirty="0"/>
              <a:t> present at a </a:t>
            </a:r>
            <a:r>
              <a:rPr lang="da-DK" dirty="0" err="1"/>
              <a:t>place</a:t>
            </a:r>
            <a:r>
              <a:rPr lang="da-DK" dirty="0"/>
              <a:t> in time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make</a:t>
            </a:r>
            <a:r>
              <a:rPr lang="da-DK" dirty="0"/>
              <a:t> it </a:t>
            </a:r>
            <a:r>
              <a:rPr lang="da-DK" dirty="0" err="1"/>
              <a:t>easier</a:t>
            </a:r>
            <a:r>
              <a:rPr lang="da-DK" dirty="0"/>
              <a:t> for </a:t>
            </a:r>
            <a:r>
              <a:rPr lang="da-DK" dirty="0" err="1"/>
              <a:t>you</a:t>
            </a:r>
            <a:r>
              <a:rPr lang="da-DK" dirty="0"/>
              <a:t> to understand on a </a:t>
            </a:r>
            <a:r>
              <a:rPr lang="da-DK" dirty="0" err="1"/>
              <a:t>deeper</a:t>
            </a:r>
            <a:r>
              <a:rPr lang="da-DK" dirty="0"/>
              <a:t> </a:t>
            </a:r>
            <a:r>
              <a:rPr lang="da-DK" dirty="0" err="1"/>
              <a:t>level</a:t>
            </a:r>
            <a:r>
              <a:rPr lang="da-DK" dirty="0"/>
              <a:t>.</a:t>
            </a:r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48B5-F5CB-F94F-8080-C73C613D41D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442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Spørgsmål?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48B5-F5CB-F94F-8080-C73C613D41D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06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48B5-F5CB-F94F-8080-C73C613D41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3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Smartphones, </a:t>
            </a:r>
            <a:r>
              <a:rPr lang="da-DK" dirty="0" err="1"/>
              <a:t>ling</a:t>
            </a:r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48B5-F5CB-F94F-8080-C73C613D41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4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48B5-F5CB-F94F-8080-C73C613D41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69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Alternative</a:t>
            </a:r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48B5-F5CB-F94F-8080-C73C613D41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01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Alternative</a:t>
            </a:r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48B5-F5CB-F94F-8080-C73C613D41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71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48B5-F5CB-F94F-8080-C73C613D41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65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January 26,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712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January 26,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466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January 26,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829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January 26,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70899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January 26,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8809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a-DK"/>
              <a:t>Rediger typografien i masterens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a-DK"/>
              <a:t>Rediger typografien i masterens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January 26,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087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January 26,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002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January 26,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2985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January 26,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698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January 26,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786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January 26,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7041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January 26,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343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a-DK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January 26,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621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January 26,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849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January 26,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155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January 26,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62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January 26,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466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80CB818-7379-467D-8E76-EF9D9074A26C}" type="datetime2">
              <a:rPr lang="en-US" smtClean="0"/>
              <a:t>Thursday, January 26,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Billede 7"/>
          <p:cNvPicPr>
            <a:picLocks noChangeAspect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5861642"/>
            <a:ext cx="730430" cy="85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08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95" r:id="rId1"/>
    <p:sldLayoutId id="2147484196" r:id="rId2"/>
    <p:sldLayoutId id="2147484197" r:id="rId3"/>
    <p:sldLayoutId id="2147484198" r:id="rId4"/>
    <p:sldLayoutId id="2147484199" r:id="rId5"/>
    <p:sldLayoutId id="2147484200" r:id="rId6"/>
    <p:sldLayoutId id="2147484201" r:id="rId7"/>
    <p:sldLayoutId id="2147484202" r:id="rId8"/>
    <p:sldLayoutId id="2147484203" r:id="rId9"/>
    <p:sldLayoutId id="2147484204" r:id="rId10"/>
    <p:sldLayoutId id="2147484205" r:id="rId11"/>
    <p:sldLayoutId id="2147484206" r:id="rId12"/>
    <p:sldLayoutId id="2147484207" r:id="rId13"/>
    <p:sldLayoutId id="2147484208" r:id="rId14"/>
    <p:sldLayoutId id="2147484209" r:id="rId15"/>
    <p:sldLayoutId id="2147484210" r:id="rId16"/>
    <p:sldLayoutId id="214748421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The Danish Game Factory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VR &amp; Applied Games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241" y="852066"/>
            <a:ext cx="4419719" cy="517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86819" y="35741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sz="2800" dirty="0"/>
              <a:t>Controllere</a:t>
            </a:r>
            <a:endParaRPr lang="en-US" dirty="0"/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" t="25632" r="2667"/>
          <a:stretch/>
        </p:blipFill>
        <p:spPr>
          <a:xfrm>
            <a:off x="1014904" y="3224435"/>
            <a:ext cx="5696448" cy="25189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ladsholder til indhold 3"/>
          <p:cNvPicPr>
            <a:picLocks noGrp="1" noChangeAspect="1"/>
          </p:cNvPicPr>
          <p:nvPr>
            <p:ph idx="1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5" r="17538"/>
          <a:stretch/>
        </p:blipFill>
        <p:spPr>
          <a:xfrm>
            <a:off x="7171060" y="1661340"/>
            <a:ext cx="3952169" cy="40820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Billede 1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973" y="1661340"/>
            <a:ext cx="1352466" cy="12128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Billede 3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0" t="11348" b="26207"/>
          <a:stretch/>
        </p:blipFill>
        <p:spPr>
          <a:xfrm>
            <a:off x="1626914" y="1661340"/>
            <a:ext cx="2489141" cy="1194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365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ladsholder til indhold 2"/>
          <p:cNvPicPr>
            <a:picLocks noGrp="1" noChangeAspect="1"/>
          </p:cNvPicPr>
          <p:nvPr>
            <p:ph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8" t="5346"/>
          <a:stretch/>
        </p:blipFill>
        <p:spPr>
          <a:xfrm>
            <a:off x="1360748" y="1670655"/>
            <a:ext cx="4108398" cy="46219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Billede 9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1"/>
          <a:stretch/>
        </p:blipFill>
        <p:spPr>
          <a:xfrm>
            <a:off x="6477614" y="1661340"/>
            <a:ext cx="4537067" cy="46312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486819" y="35741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sz="2800" dirty="0"/>
              <a:t>Controllere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03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33492" y="249303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/>
              <a:t>VR game </a:t>
            </a:r>
            <a:r>
              <a:rPr lang="da-DK" dirty="0" err="1"/>
              <a:t>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94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51" y="1104703"/>
            <a:ext cx="7620000" cy="5076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265285" y="-173303"/>
            <a:ext cx="9904932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/>
              <a:t>In-</a:t>
            </a:r>
            <a:r>
              <a:rPr lang="da-DK" dirty="0" err="1"/>
              <a:t>world</a:t>
            </a:r>
            <a:r>
              <a:rPr lang="da-DK" dirty="0"/>
              <a:t>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02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920" y="1290988"/>
            <a:ext cx="7433310" cy="4757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65285" y="-173303"/>
            <a:ext cx="9904932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/>
              <a:t>Room </a:t>
            </a:r>
            <a:r>
              <a:rPr lang="da-DK" dirty="0" err="1"/>
              <a:t>scale</a:t>
            </a:r>
            <a:r>
              <a:rPr lang="da-DK" dirty="0"/>
              <a:t> &amp; </a:t>
            </a:r>
            <a:r>
              <a:rPr lang="da-DK" dirty="0" err="1"/>
              <a:t>height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56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" r="3500"/>
          <a:stretch/>
        </p:blipFill>
        <p:spPr>
          <a:xfrm>
            <a:off x="1844040" y="1047148"/>
            <a:ext cx="8503920" cy="51389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265285" y="-173303"/>
            <a:ext cx="9904932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/>
              <a:t>Freedom of </a:t>
            </a:r>
            <a:r>
              <a:rPr lang="da-DK" dirty="0" err="1"/>
              <a:t>movement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00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0" r="-1"/>
          <a:stretch/>
        </p:blipFill>
        <p:spPr>
          <a:xfrm>
            <a:off x="2011680" y="1290988"/>
            <a:ext cx="8275320" cy="48372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265285" y="-173303"/>
            <a:ext cx="9904932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/>
              <a:t>teleport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357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265285" y="-173303"/>
            <a:ext cx="9904932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/>
              <a:t>ui</a:t>
            </a:r>
            <a:endParaRPr lang="en-US" dirty="0"/>
          </a:p>
        </p:txBody>
      </p:sp>
      <p:pic>
        <p:nvPicPr>
          <p:cNvPr id="3" name="Pladsholder til indhold 2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660" y="1257069"/>
            <a:ext cx="6727516" cy="5255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7292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532461" y="2180832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/>
              <a:t>- Applied games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66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532461" y="184392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/>
              <a:t>Building </a:t>
            </a:r>
            <a:r>
              <a:rPr lang="da-DK" dirty="0" err="1"/>
              <a:t>blocks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63388852"/>
              </p:ext>
            </p:extLst>
          </p:nvPr>
        </p:nvGraphicFramePr>
        <p:xfrm>
          <a:off x="3331856" y="2238998"/>
          <a:ext cx="5830708" cy="346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43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532461" y="2655450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/>
              <a:t>- The Game </a:t>
            </a:r>
            <a:r>
              <a:rPr lang="da-DK" dirty="0" err="1"/>
              <a:t>industry</a:t>
            </a:r>
            <a:r>
              <a:rPr lang="da-DK" dirty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50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532461" y="184392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/>
              <a:t>Zeus </a:t>
            </a:r>
            <a:r>
              <a:rPr lang="da-DK" dirty="0" err="1"/>
              <a:t>vs</a:t>
            </a:r>
            <a:r>
              <a:rPr lang="da-DK" dirty="0"/>
              <a:t> monsters</a:t>
            </a:r>
            <a:endParaRPr lang="en-US" dirty="0"/>
          </a:p>
        </p:txBody>
      </p:sp>
      <p:pic>
        <p:nvPicPr>
          <p:cNvPr id="5" name="Pladsholder til indhold 4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771" y="1662962"/>
            <a:ext cx="7626586" cy="4766617"/>
          </a:xfrm>
        </p:spPr>
      </p:pic>
    </p:spTree>
    <p:extLst>
      <p:ext uri="{BB962C8B-B14F-4D97-AF65-F5344CB8AC3E}">
        <p14:creationId xmlns:p14="http://schemas.microsoft.com/office/powerpoint/2010/main" val="4248292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532461" y="184392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/>
              <a:t>Building </a:t>
            </a:r>
            <a:r>
              <a:rPr lang="da-DK" dirty="0" err="1"/>
              <a:t>blocks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95269249"/>
              </p:ext>
            </p:extLst>
          </p:nvPr>
        </p:nvGraphicFramePr>
        <p:xfrm>
          <a:off x="1423558" y="1172274"/>
          <a:ext cx="9647303" cy="5685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0747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730719" y="208335"/>
            <a:ext cx="8647373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/>
              <a:t>The </a:t>
            </a:r>
            <a:r>
              <a:rPr lang="da-DK" dirty="0" err="1"/>
              <a:t>goal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always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present</a:t>
            </a:r>
            <a:endParaRPr lang="en-US" dirty="0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2" t="15058" r="7863" b="14263"/>
          <a:stretch/>
        </p:blipFill>
        <p:spPr>
          <a:xfrm>
            <a:off x="2146852" y="2266121"/>
            <a:ext cx="7815108" cy="3081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2835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532461" y="184392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/>
              <a:t>Wii Fit</a:t>
            </a:r>
            <a:endParaRPr lang="en-US" dirty="0"/>
          </a:p>
        </p:txBody>
      </p:sp>
      <p:pic>
        <p:nvPicPr>
          <p:cNvPr id="3" name="Pladsholder til indhold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441" y="1504023"/>
            <a:ext cx="7711519" cy="43184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2619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643355" y="184392"/>
            <a:ext cx="844033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/>
              <a:t>Make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 </a:t>
            </a:r>
            <a:r>
              <a:rPr lang="da-DK" dirty="0" err="1"/>
              <a:t>consistent</a:t>
            </a:r>
            <a:r>
              <a:rPr lang="da-DK" dirty="0"/>
              <a:t> </a:t>
            </a:r>
            <a:r>
              <a:rPr lang="da-DK" dirty="0" err="1"/>
              <a:t>rules</a:t>
            </a:r>
            <a:endParaRPr lang="en-US" dirty="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094" y="1848049"/>
            <a:ext cx="6388860" cy="4670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4964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532461" y="184392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 err="1"/>
              <a:t>machineers</a:t>
            </a:r>
            <a:endParaRPr lang="en-US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397" y="1845144"/>
            <a:ext cx="7675562" cy="4312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9115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532461" y="184392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 err="1"/>
              <a:t>Involvement</a:t>
            </a:r>
            <a:r>
              <a:rPr lang="da-DK" dirty="0"/>
              <a:t> </a:t>
            </a:r>
            <a:r>
              <a:rPr lang="da-DK" dirty="0" err="1"/>
              <a:t>requires</a:t>
            </a:r>
            <a:r>
              <a:rPr lang="da-DK" dirty="0"/>
              <a:t> a </a:t>
            </a:r>
            <a:r>
              <a:rPr lang="da-DK" dirty="0" err="1"/>
              <a:t>meaningful</a:t>
            </a:r>
            <a:r>
              <a:rPr lang="da-DK" dirty="0"/>
              <a:t> Challenge</a:t>
            </a:r>
            <a:endParaRPr lang="en-US" dirty="0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0" b="23302"/>
          <a:stretch/>
        </p:blipFill>
        <p:spPr>
          <a:xfrm>
            <a:off x="2773006" y="2027583"/>
            <a:ext cx="6948407" cy="33991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8914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532461" y="184392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/>
              <a:t>Cargo </a:t>
            </a:r>
            <a:r>
              <a:rPr lang="da-DK" dirty="0" err="1"/>
              <a:t>dynasty</a:t>
            </a:r>
            <a:endParaRPr lang="en-US" dirty="0"/>
          </a:p>
        </p:txBody>
      </p:sp>
      <p:pic>
        <p:nvPicPr>
          <p:cNvPr id="3" name="Pladsholder til indhold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281" y="1601827"/>
            <a:ext cx="6100181" cy="45751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6462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606724" y="184392"/>
            <a:ext cx="897854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 err="1"/>
              <a:t>Interaction</a:t>
            </a:r>
            <a:r>
              <a:rPr lang="da-DK" dirty="0"/>
              <a:t> </a:t>
            </a:r>
            <a:r>
              <a:rPr lang="da-DK" dirty="0" err="1"/>
              <a:t>means</a:t>
            </a:r>
            <a:r>
              <a:rPr lang="da-DK" dirty="0"/>
              <a:t> DIY</a:t>
            </a:r>
            <a:endParaRPr lang="en-US" dirty="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86"/>
          <a:stretch/>
        </p:blipFill>
        <p:spPr>
          <a:xfrm>
            <a:off x="2595562" y="1471127"/>
            <a:ext cx="7000875" cy="4846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0783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532461" y="2180832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/>
              <a:t>- The Future of </a:t>
            </a:r>
            <a:r>
              <a:rPr lang="da-DK" dirty="0" err="1"/>
              <a:t>applied</a:t>
            </a:r>
            <a:r>
              <a:rPr lang="da-DK" dirty="0"/>
              <a:t> games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0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413" y="1941864"/>
            <a:ext cx="1634276" cy="1772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4" descr="female-gamer-controller.jp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5"/>
          <a:stretch/>
        </p:blipFill>
        <p:spPr>
          <a:xfrm>
            <a:off x="2182161" y="1875859"/>
            <a:ext cx="3369068" cy="19273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975" y="4991288"/>
            <a:ext cx="3309254" cy="980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Billede 5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31"/>
          <a:stretch/>
        </p:blipFill>
        <p:spPr>
          <a:xfrm>
            <a:off x="6276077" y="4133317"/>
            <a:ext cx="3106948" cy="25280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424168" y="187647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/>
              <a:t>The Game Industry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38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13628535"/>
              </p:ext>
            </p:extLst>
          </p:nvPr>
        </p:nvGraphicFramePr>
        <p:xfrm>
          <a:off x="2410540" y="1945640"/>
          <a:ext cx="7429499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2308525" y="5966621"/>
            <a:ext cx="1697357" cy="596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sz="2000" dirty="0"/>
              <a:t>Tool</a:t>
            </a:r>
            <a:endParaRPr lang="en-US" sz="20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962161" y="5966621"/>
            <a:ext cx="2326256" cy="596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sz="2000" dirty="0"/>
              <a:t>Entertainment</a:t>
            </a:r>
            <a:endParaRPr lang="en-US" sz="20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300825" y="5971509"/>
            <a:ext cx="2587096" cy="596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sz="2000" dirty="0"/>
              <a:t>Innovation &amp; Art</a:t>
            </a:r>
            <a:endParaRPr lang="en-US" sz="2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32461" y="184392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/>
              <a:t>Game </a:t>
            </a:r>
            <a:r>
              <a:rPr lang="da-DK" dirty="0" err="1"/>
              <a:t>categories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61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33395253"/>
              </p:ext>
            </p:extLst>
          </p:nvPr>
        </p:nvGraphicFramePr>
        <p:xfrm>
          <a:off x="1416417" y="724619"/>
          <a:ext cx="9661585" cy="5779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2532461" y="184392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 err="1"/>
              <a:t>Next</a:t>
            </a:r>
            <a:r>
              <a:rPr lang="da-DK" dirty="0"/>
              <a:t> </a:t>
            </a:r>
            <a:r>
              <a:rPr lang="da-DK" dirty="0" err="1"/>
              <a:t>level</a:t>
            </a:r>
            <a:r>
              <a:rPr lang="da-DK" dirty="0"/>
              <a:t> </a:t>
            </a:r>
            <a:r>
              <a:rPr lang="da-DK" dirty="0" err="1"/>
              <a:t>applied</a:t>
            </a:r>
            <a:r>
              <a:rPr lang="da-DK" dirty="0"/>
              <a:t> 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5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532461" y="184392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 err="1"/>
              <a:t>Next</a:t>
            </a:r>
            <a:r>
              <a:rPr lang="da-DK" dirty="0"/>
              <a:t> generation</a:t>
            </a:r>
            <a:endParaRPr lang="en-US" dirty="0"/>
          </a:p>
        </p:txBody>
      </p:sp>
      <p:pic>
        <p:nvPicPr>
          <p:cNvPr id="8" name="Pladsholder til indhold 7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879" y="1966822"/>
            <a:ext cx="7287771" cy="40993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0849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135644" y="184392"/>
            <a:ext cx="8181547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/>
              <a:t>the true future of </a:t>
            </a:r>
            <a:r>
              <a:rPr lang="da-DK" dirty="0" err="1"/>
              <a:t>applied</a:t>
            </a:r>
            <a:r>
              <a:rPr lang="da-DK" dirty="0"/>
              <a:t> games</a:t>
            </a:r>
            <a:endParaRPr lang="en-US" dirty="0"/>
          </a:p>
        </p:txBody>
      </p:sp>
      <p:graphicFrame>
        <p:nvGraphicFramePr>
          <p:cNvPr id="4" name="Pladsholder til ind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371720"/>
              </p:ext>
            </p:extLst>
          </p:nvPr>
        </p:nvGraphicFramePr>
        <p:xfrm>
          <a:off x="1397628" y="1825625"/>
          <a:ext cx="891956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2415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532461" y="184392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/>
              <a:t>game of </a:t>
            </a:r>
            <a:r>
              <a:rPr lang="da-DK" dirty="0" err="1"/>
              <a:t>life</a:t>
            </a:r>
            <a:endParaRPr lang="en-US" dirty="0"/>
          </a:p>
        </p:txBody>
      </p:sp>
      <p:pic>
        <p:nvPicPr>
          <p:cNvPr id="4" name="Pladsholder til indhold 3" descr="명동서울밝은안과 - 노안/백내장 :: 24절기 중 마지막 ...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460" y="1526858"/>
            <a:ext cx="6936730" cy="4733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75932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532461" y="184392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/>
              <a:t>Game of business</a:t>
            </a:r>
            <a:endParaRPr lang="en-US" dirty="0"/>
          </a:p>
        </p:txBody>
      </p:sp>
      <p:pic>
        <p:nvPicPr>
          <p:cNvPr id="3" name="Pladsholder til indhold 2" descr="Chess_-_strategic_board_game_for_two_players1(Source:http://blog ...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680" y="1548563"/>
            <a:ext cx="6306846" cy="4730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9168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532461" y="241683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/>
              <a:t>- </a:t>
            </a:r>
            <a:r>
              <a:rPr lang="da-DK" dirty="0" err="1"/>
              <a:t>Examples</a:t>
            </a:r>
            <a:r>
              <a:rPr lang="da-DK" dirty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88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ladsholder til indhold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2" b="17124"/>
          <a:stretch/>
        </p:blipFill>
        <p:spPr>
          <a:xfrm>
            <a:off x="2346961" y="1813560"/>
            <a:ext cx="7511733" cy="37185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66767" y="-24639"/>
            <a:ext cx="7664365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 err="1"/>
              <a:t>showcasing</a:t>
            </a:r>
            <a:r>
              <a:rPr lang="da-DK" dirty="0"/>
              <a:t> </a:t>
            </a:r>
            <a:r>
              <a:rPr lang="da-DK" dirty="0" err="1"/>
              <a:t>factories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331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279" y="1296626"/>
            <a:ext cx="7565685" cy="50437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266767" y="-24639"/>
            <a:ext cx="7664365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/>
              <a:t>Smart </a:t>
            </a:r>
            <a:r>
              <a:rPr lang="da-DK" dirty="0" err="1"/>
              <a:t>road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514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dsholder til indhold 4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97" y="1815362"/>
            <a:ext cx="7853862" cy="44177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66767" y="-24639"/>
            <a:ext cx="7664365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 err="1"/>
              <a:t>Embrace</a:t>
            </a:r>
            <a:r>
              <a:rPr lang="da-DK" dirty="0"/>
              <a:t>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1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lobal game growth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441" y="1580108"/>
            <a:ext cx="6600533" cy="4953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424168" y="187647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/>
              <a:t>The game </a:t>
            </a:r>
            <a:r>
              <a:rPr lang="da-DK" dirty="0" err="1"/>
              <a:t>industry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444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266767" y="-24639"/>
            <a:ext cx="7664365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/>
              <a:t>Social </a:t>
            </a:r>
            <a:r>
              <a:rPr lang="da-DK" dirty="0" err="1"/>
              <a:t>anxiety</a:t>
            </a:r>
            <a:endParaRPr lang="en-US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58" y="1195932"/>
            <a:ext cx="6871412" cy="5153559"/>
          </a:xfrm>
        </p:spPr>
      </p:pic>
    </p:spTree>
    <p:extLst>
      <p:ext uri="{BB962C8B-B14F-4D97-AF65-F5344CB8AC3E}">
        <p14:creationId xmlns:p14="http://schemas.microsoft.com/office/powerpoint/2010/main" val="40836602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ladsholder til indhold 2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1" y="1453931"/>
            <a:ext cx="8341541" cy="46921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266767" y="-24639"/>
            <a:ext cx="7664365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 err="1"/>
              <a:t>Conquer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fear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91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ladsholder til indhold 2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754" y="1748863"/>
            <a:ext cx="8462390" cy="3525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266767" y="-24639"/>
            <a:ext cx="7664365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/>
              <a:t>Life hack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83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30" y="1646896"/>
            <a:ext cx="8244838" cy="41224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266767" y="-24639"/>
            <a:ext cx="7664365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 err="1"/>
              <a:t>Become</a:t>
            </a:r>
            <a:r>
              <a:rPr lang="da-DK" dirty="0"/>
              <a:t> a part of </a:t>
            </a:r>
            <a:r>
              <a:rPr lang="da-DK" dirty="0" err="1"/>
              <a:t>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909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ladsholder til indhold 2"/>
          <p:cNvPicPr>
            <a:picLocks noGrp="1" noChangeAspect="1"/>
          </p:cNvPicPr>
          <p:nvPr>
            <p:ph idx="429496729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906" y="1805622"/>
            <a:ext cx="6670675" cy="3209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808355" y="2344276"/>
            <a:ext cx="8516540" cy="2132619"/>
          </a:xfrm>
        </p:spPr>
        <p:txBody>
          <a:bodyPr>
            <a:normAutofit/>
          </a:bodyPr>
          <a:lstStyle/>
          <a:p>
            <a:r>
              <a:rPr lang="da-DK" sz="11000" dirty="0">
                <a:solidFill>
                  <a:schemeClr val="bg1"/>
                </a:solidFill>
                <a:latin typeface="Kefa" panose="02000506000000020004" pitchFamily="2" charset="0"/>
              </a:rPr>
              <a:t>?</a:t>
            </a:r>
            <a:endParaRPr lang="en-US" sz="11000" dirty="0">
              <a:solidFill>
                <a:schemeClr val="bg1"/>
              </a:solidFill>
              <a:latin typeface="Kefa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03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532461" y="250827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/>
              <a:t>- VR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64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044654" y="187647"/>
            <a:ext cx="839187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The </a:t>
            </a:r>
            <a:r>
              <a:rPr lang="da-DK" dirty="0" err="1"/>
              <a:t>sword</a:t>
            </a:r>
            <a:r>
              <a:rPr lang="da-DK" dirty="0"/>
              <a:t> of </a:t>
            </a:r>
            <a:r>
              <a:rPr lang="da-DK" dirty="0" err="1"/>
              <a:t>damocles</a:t>
            </a:r>
            <a:r>
              <a:rPr lang="da-DK" dirty="0"/>
              <a:t> - 1968</a:t>
            </a:r>
            <a:endParaRPr lang="en-US" dirty="0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64" y="2119312"/>
            <a:ext cx="3393621" cy="4090073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310" y="2119312"/>
            <a:ext cx="6813419" cy="320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86819" y="35741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sz="2800" dirty="0"/>
              <a:t>High end products</a:t>
            </a:r>
            <a:endParaRPr lang="en-US" dirty="0"/>
          </a:p>
        </p:txBody>
      </p:sp>
      <p:pic>
        <p:nvPicPr>
          <p:cNvPr id="4" name="Pladsholder til indhold 3" descr="HTC Vive [cliquer pour agrandir]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944" y="3760312"/>
            <a:ext cx="6191250" cy="2371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Billede 5" descr="Yesterday, Oculus held the Oculus Connect 2 conference in Hollywood ...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600" y="1502904"/>
            <a:ext cx="2802897" cy="18685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Billede 8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3" t="22467" r="8511" b="18859"/>
          <a:stretch/>
        </p:blipFill>
        <p:spPr>
          <a:xfrm>
            <a:off x="6048522" y="1514311"/>
            <a:ext cx="3704493" cy="18457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329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419" y="2273341"/>
            <a:ext cx="3369904" cy="22439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ladsholder til indhold 1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225" y="2191444"/>
            <a:ext cx="4267564" cy="23898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Billede 1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47" y="2252852"/>
            <a:ext cx="2264449" cy="22644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486819" y="35741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sz="2800" dirty="0"/>
              <a:t>Low end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4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05" y="1686839"/>
            <a:ext cx="5649879" cy="38932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97" y="2270326"/>
            <a:ext cx="4143375" cy="23812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486819" y="35741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sz="2800" dirty="0" err="1"/>
              <a:t>Bodily</a:t>
            </a:r>
            <a:r>
              <a:rPr lang="da-DK" sz="2800" dirty="0"/>
              <a:t>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52681"/>
      </p:ext>
    </p:extLst>
  </p:cSld>
  <p:clrMapOvr>
    <a:masterClrMapping/>
  </p:clrMapOvr>
</p:sld>
</file>

<file path=ppt/theme/theme1.xml><?xml version="1.0" encoding="utf-8"?>
<a:theme xmlns:a="http://schemas.openxmlformats.org/drawingml/2006/main" name="Dybde">
  <a:themeElements>
    <a:clrScheme name="Dybde">
      <a:dk1>
        <a:sysClr val="windowText" lastClr="000000"/>
      </a:dk1>
      <a:lt1>
        <a:sysClr val="window" lastClr="FFFFFF"/>
      </a:lt1>
      <a:dk2>
        <a:srgbClr val="454551"/>
      </a:dk2>
      <a:lt2>
        <a:srgbClr val="F2ACD2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ybd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yb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Dybde</Template>
  <TotalTime>16145</TotalTime>
  <Words>555</Words>
  <Application>Microsoft Office PowerPoint</Application>
  <PresentationFormat>Widescreen</PresentationFormat>
  <Paragraphs>145</Paragraphs>
  <Slides>44</Slides>
  <Notes>38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44</vt:i4>
      </vt:variant>
    </vt:vector>
  </HeadingPairs>
  <TitlesOfParts>
    <vt:vector size="49" baseType="lpstr">
      <vt:lpstr>Arial</vt:lpstr>
      <vt:lpstr>Calibri</vt:lpstr>
      <vt:lpstr>Corbel</vt:lpstr>
      <vt:lpstr>Kefa</vt:lpstr>
      <vt:lpstr>Dybde</vt:lpstr>
      <vt:lpstr>The Danish Game Factory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 Fynske Spilfabrik</dc:title>
  <dc:creator>Morten Søegaard</dc:creator>
  <cp:lastModifiedBy>Morten Barfod Søegaard</cp:lastModifiedBy>
  <cp:revision>234</cp:revision>
  <dcterms:created xsi:type="dcterms:W3CDTF">2015-12-07T13:17:21Z</dcterms:created>
  <dcterms:modified xsi:type="dcterms:W3CDTF">2017-01-26T13:52:57Z</dcterms:modified>
</cp:coreProperties>
</file>