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63" r:id="rId7"/>
    <p:sldId id="264" r:id="rId8"/>
    <p:sldId id="265" r:id="rId9"/>
    <p:sldId id="261" r:id="rId10"/>
    <p:sldId id="257" r:id="rId11"/>
    <p:sldId id="258" r:id="rId12"/>
    <p:sldId id="259" r:id="rId13"/>
    <p:sldId id="268" r:id="rId14"/>
    <p:sldId id="269" r:id="rId15"/>
    <p:sldId id="267" r:id="rId16"/>
    <p:sldId id="262" r:id="rId17"/>
    <p:sldId id="270" r:id="rId18"/>
    <p:sldId id="266" r:id="rId19"/>
    <p:sldId id="272" r:id="rId20"/>
    <p:sldId id="271" r:id="rId21"/>
    <p:sldId id="273" r:id="rId22"/>
    <p:sldId id="275" r:id="rId23"/>
    <p:sldId id="274" r:id="rId24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131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2016423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292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1906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54481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4462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73952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701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420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160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131247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33913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smtClean="0"/>
              <a:t>Klik for at redigere i master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smtClean="0"/>
              <a:t>Klik for at redigere i master</a:t>
            </a:r>
          </a:p>
          <a:p>
            <a:pPr lvl="1"/>
            <a:r>
              <a:rPr lang="da-DK" smtClean="0"/>
              <a:t>Andfvvcvcxvzcvzzcet</a:t>
            </a:r>
            <a:r>
              <a:rPr lang="da-DK" dirty="0" smtClean="0"/>
              <a:t>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5301208"/>
            <a:ext cx="1368152" cy="124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7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ill Sans M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>
                <a:latin typeface="+mj-lt"/>
              </a:rPr>
              <a:t>How dos internet </a:t>
            </a:r>
            <a:r>
              <a:rPr lang="da-DK" dirty="0" err="1" smtClean="0">
                <a:latin typeface="+mj-lt"/>
              </a:rPr>
              <a:t>works</a:t>
            </a:r>
            <a:r>
              <a:rPr lang="da-DK" dirty="0" smtClean="0">
                <a:latin typeface="+mj-lt"/>
              </a:rPr>
              <a:t>.</a:t>
            </a:r>
            <a:endParaRPr lang="da-DK" dirty="0">
              <a:latin typeface="+mj-lt"/>
            </a:endParaRP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>
                <a:latin typeface="+mn-lt"/>
              </a:rPr>
              <a:t>Hans Randeris </a:t>
            </a:r>
            <a:r>
              <a:rPr lang="da-DK" dirty="0" err="1" smtClean="0">
                <a:latin typeface="+mn-lt"/>
              </a:rPr>
              <a:t>Nielsenn</a:t>
            </a:r>
            <a:endParaRPr lang="da-DK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528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ipconfig</a:t>
            </a:r>
            <a:endParaRPr lang="da-DK" dirty="0"/>
          </a:p>
        </p:txBody>
      </p:sp>
      <p:pic>
        <p:nvPicPr>
          <p:cNvPr id="5" name="Pladsholder til indhold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628800"/>
            <a:ext cx="7056784" cy="363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3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ARP and rutetabel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645" y="1600200"/>
            <a:ext cx="450871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3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DNS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233" y="1600200"/>
            <a:ext cx="499153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DNS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71420"/>
            <a:ext cx="7067128" cy="359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7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DNS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417638"/>
            <a:ext cx="68445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0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628800"/>
            <a:ext cx="704186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9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MY net ?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1844824"/>
            <a:ext cx="63436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0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Session to web server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436295"/>
            <a:ext cx="680841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4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Session to web server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1700808"/>
            <a:ext cx="603461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2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streem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701" y="1600200"/>
            <a:ext cx="404859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2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www.jp.dk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24" y="2564904"/>
            <a:ext cx="5821808" cy="3917032"/>
          </a:xfrm>
          <a:prstGeom prst="rect">
            <a:avLst/>
          </a:prstGeom>
        </p:spPr>
      </p:pic>
      <p:cxnSp>
        <p:nvCxnSpPr>
          <p:cNvPr id="7" name="Lige pilforbindelse 6"/>
          <p:cNvCxnSpPr/>
          <p:nvPr/>
        </p:nvCxnSpPr>
        <p:spPr>
          <a:xfrm>
            <a:off x="1403648" y="2351311"/>
            <a:ext cx="576064" cy="427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pilforbindelse 8"/>
          <p:cNvCxnSpPr/>
          <p:nvPr/>
        </p:nvCxnSpPr>
        <p:spPr>
          <a:xfrm flipH="1">
            <a:off x="2757356" y="2209726"/>
            <a:ext cx="72008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/>
          <p:cNvSpPr txBox="1"/>
          <p:nvPr/>
        </p:nvSpPr>
        <p:spPr>
          <a:xfrm>
            <a:off x="547907" y="2025060"/>
            <a:ext cx="2353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Service (http = port 80)</a:t>
            </a:r>
            <a:endParaRPr lang="da-DK" dirty="0"/>
          </a:p>
        </p:txBody>
      </p:sp>
      <p:sp>
        <p:nvSpPr>
          <p:cNvPr id="11" name="Tekstfelt 10"/>
          <p:cNvSpPr txBox="1"/>
          <p:nvPr/>
        </p:nvSpPr>
        <p:spPr>
          <a:xfrm>
            <a:off x="2894105" y="1798728"/>
            <a:ext cx="2392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Host = ip-adresse (DNS)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978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Wireshark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1628800"/>
            <a:ext cx="697461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3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</a:t>
            </a:r>
            <a:r>
              <a:rPr lang="da-DK" dirty="0" smtClean="0"/>
              <a:t>nternet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260" y="1600201"/>
            <a:ext cx="6505802" cy="39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5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Pc on net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4770" y="1600200"/>
            <a:ext cx="421445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6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672" y="620688"/>
            <a:ext cx="545777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Ip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916832"/>
            <a:ext cx="4592935" cy="361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7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113" y="1600200"/>
            <a:ext cx="373377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4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DHCP </a:t>
            </a:r>
            <a:r>
              <a:rPr lang="da-DK" dirty="0" err="1" smtClean="0"/>
              <a:t>Request</a:t>
            </a:r>
            <a:endParaRPr lang="da-DK" dirty="0"/>
          </a:p>
        </p:txBody>
      </p:sp>
      <p:pic>
        <p:nvPicPr>
          <p:cNvPr id="5" name="Pladsholder til indhold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72816"/>
            <a:ext cx="8229600" cy="287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DHCP ACK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1556792"/>
            <a:ext cx="560706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7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AL powerpoint dansk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AL powerpoint dansk.potx [Skrivebeskyttet]" id="{9B60AC5F-CD72-4951-B732-26E1061B79D5}" vid="{D0F20B94-7BBD-4085-A199-7E2D15702F8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http://schemas.microsoft.com/sharepoint/v3" xsi:nil="true"/>
    <TaxCatchAll xmlns="f243ccf0-5aa7-4f43-92ad-4f19bc8e3735"/>
    <PortalDepartment xmlns="f243ccf0-5aa7-4f43-92ad-4f19bc8e3735" xsi:nil="true"/>
    <d67304936df247ab9448bd970a61aa05 xmlns="f243ccf0-5aa7-4f43-92ad-4f19bc8e3735">
      <Terms xmlns="http://schemas.microsoft.com/office/infopath/2007/PartnerControls"/>
    </d67304936df247ab9448bd970a61aa05>
    <AverageRating xmlns="http://schemas.microsoft.com/sharepoint/v3" xsi:nil="true"/>
    <LikesCount xmlns="http://schemas.microsoft.com/sharepoint/v3" xsi:nil="true"/>
    <Ratings xmlns="http://schemas.microsoft.com/sharepoint/v3" xsi:nil="true"/>
    <LikedBy xmlns="http://schemas.microsoft.com/sharepoint/v3">
      <UserInfo>
        <DisplayName/>
        <AccountId xsi:nil="true"/>
        <AccountType/>
      </UserInfo>
    </LikedBy>
    <RatedBy xmlns="http://schemas.microsoft.com/sharepoint/v3">
      <UserInfo>
        <DisplayName/>
        <AccountId xsi:nil="true"/>
        <AccountType/>
      </UserInfo>
    </RatedBy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Word" ma:contentTypeID="0x01010045E8358252D6400EB1C231CCF7F3BC97006D40F154D3BA4D45B17FF95F606349C6" ma:contentTypeVersion="11" ma:contentTypeDescription="Opret et nyt dokument." ma:contentTypeScope="" ma:versionID="7fa595b237f12a8d0662977ea4dd818c">
  <xsd:schema xmlns:xsd="http://www.w3.org/2001/XMLSchema" xmlns:xs="http://www.w3.org/2001/XMLSchema" xmlns:p="http://schemas.microsoft.com/office/2006/metadata/properties" xmlns:ns1="http://schemas.microsoft.com/sharepoint/v3" xmlns:ns2="f243ccf0-5aa7-4f43-92ad-4f19bc8e3735" targetNamespace="http://schemas.microsoft.com/office/2006/metadata/properties" ma:root="true" ma:fieldsID="cde9ea6b9cacaf1940934cef7f8c67fc" ns1:_="" ns2:_="">
    <xsd:import namespace="http://schemas.microsoft.com/sharepoint/v3"/>
    <xsd:import namespace="f243ccf0-5aa7-4f43-92ad-4f19bc8e3735"/>
    <xsd:element name="properties">
      <xsd:complexType>
        <xsd:sequence>
          <xsd:element name="documentManagement">
            <xsd:complexType>
              <xsd:all>
                <xsd:element ref="ns2:PortalDepartment" minOccurs="0"/>
                <xsd:element ref="ns2:d67304936df247ab9448bd970a61aa05" minOccurs="0"/>
                <xsd:element ref="ns1:Comment" minOccurs="0"/>
                <xsd:element ref="ns2:TaxCatchAll" minOccurs="0"/>
                <xsd:element ref="ns1:AverageRating" minOccurs="0"/>
                <xsd:element ref="ns1:RatingCount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Comment" ma:index="11" nillable="true" ma:displayName="Beskrivelse" ma:internalName="Comment">
      <xsd:simpleType>
        <xsd:restriction base="dms:Note">
          <xsd:maxLength value="255"/>
        </xsd:restriction>
      </xsd:simpleType>
    </xsd:element>
    <xsd:element name="AverageRating" ma:index="13" nillable="true" ma:displayName="Bedømmelse (0-5)" ma:decimals="2" ma:description="Gennemsnitlig værdi af alle de bedømmelser, der er afsendt" ma:internalName="AverageRating" ma:readOnly="true">
      <xsd:simpleType>
        <xsd:restriction base="dms:Number"/>
      </xsd:simpleType>
    </xsd:element>
    <xsd:element name="RatingCount" ma:index="14" nillable="true" ma:displayName="Antal bedømmelser" ma:decimals="0" ma:description="Antal afsendte bedømmelser" ma:internalName="RatingCount" ma:readOnly="true">
      <xsd:simpleType>
        <xsd:restriction base="dms:Number"/>
      </xsd:simpleType>
    </xsd:element>
    <xsd:element name="RatedBy" ma:index="15" nillable="true" ma:displayName="Bedømt af" ma:description="Brugere bedømte elementet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16" nillable="true" ma:displayName="Brugerklassifikationer" ma:description="Brugerklassifikation af elementet" ma:hidden="true" ma:internalName="Ratings">
      <xsd:simpleType>
        <xsd:restriction base="dms:Note"/>
      </xsd:simpleType>
    </xsd:element>
    <xsd:element name="LikesCount" ma:index="17" nillable="true" ma:displayName="Antallet af Synes godt om" ma:internalName="LikesCount">
      <xsd:simpleType>
        <xsd:restriction base="dms:Unknown"/>
      </xsd:simpleType>
    </xsd:element>
    <xsd:element name="LikedBy" ma:index="18" nillable="true" ma:displayName="Markeret som Synes godt om af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3ccf0-5aa7-4f43-92ad-4f19bc8e3735" elementFormDefault="qualified">
    <xsd:import namespace="http://schemas.microsoft.com/office/2006/documentManagement/types"/>
    <xsd:import namespace="http://schemas.microsoft.com/office/infopath/2007/PartnerControls"/>
    <xsd:element name="PortalDepartment" ma:index="8" nillable="true" ma:displayName="Afdeling" ma:description="" ma:list="{7ed2692d-c596-468f-92bf-7d0c0f5ae998}" ma:internalName="PortalDepartment" ma:showField="Title" ma:web="f243ccf0-5aa7-4f43-92ad-4f19bc8e3735">
      <xsd:simpleType>
        <xsd:restriction base="dms:Lookup"/>
      </xsd:simpleType>
    </xsd:element>
    <xsd:element name="d67304936df247ab9448bd970a61aa05" ma:index="9" nillable="true" ma:taxonomy="true" ma:internalName="d67304936df247ab9448bd970a61aa05" ma:taxonomyFieldName="PortalKeyword" ma:displayName="Emneord" ma:fieldId="{d6730493-6df2-47ab-9448-bd970a61aa05}" ma:taxonomyMulti="true" ma:sspId="065f4ba1-e0df-4a88-8bcb-b8aa11b6f9e2" ma:termSetId="28f9c9ae-7ff3-4cfd-9bf5-9a96a2c621c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2" nillable="true" ma:displayName="Taxonomy Catch All Column" ma:description="" ma:hidden="true" ma:list="{42f3ac12-9c55-4c1b-80ed-a410f258a6a2}" ma:internalName="TaxCatchAll" ma:showField="CatchAllData" ma:web="f243ccf0-5aa7-4f43-92ad-4f19bc8e373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006083-903B-47FC-96E3-8AC2C41CF9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EFD8F4-52BE-4E4D-9247-6AC35FFBB29F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dcmitype/"/>
    <ds:schemaRef ds:uri="http://schemas.microsoft.com/sharepoint/v3"/>
    <ds:schemaRef ds:uri="http://purl.org/dc/elements/1.1/"/>
    <ds:schemaRef ds:uri="http://schemas.openxmlformats.org/package/2006/metadata/core-properties"/>
    <ds:schemaRef ds:uri="f243ccf0-5aa7-4f43-92ad-4f19bc8e373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5AF8D8F-A3B8-4FC9-8EEA-456B82ACEA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43ccf0-5aa7-4f43-92ad-4f19bc8e37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EAL powerpoint dansk</Template>
  <TotalTime>9957</TotalTime>
  <Words>51</Words>
  <Application>Microsoft Office PowerPoint</Application>
  <PresentationFormat>Skærmshow (4:3)</PresentationFormat>
  <Paragraphs>20</Paragraphs>
  <Slides>20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20</vt:i4>
      </vt:variant>
    </vt:vector>
  </HeadingPairs>
  <TitlesOfParts>
    <vt:vector size="24" baseType="lpstr">
      <vt:lpstr>Arial</vt:lpstr>
      <vt:lpstr>Calibri</vt:lpstr>
      <vt:lpstr>Gill Sans MT</vt:lpstr>
      <vt:lpstr>EAL powerpoint dansk</vt:lpstr>
      <vt:lpstr>How dos internet works.</vt:lpstr>
      <vt:lpstr>www.jp.dk</vt:lpstr>
      <vt:lpstr>Internet</vt:lpstr>
      <vt:lpstr>Pc on net</vt:lpstr>
      <vt:lpstr>PowerPoint-præsentation</vt:lpstr>
      <vt:lpstr>Ip</vt:lpstr>
      <vt:lpstr>PowerPoint-præsentation</vt:lpstr>
      <vt:lpstr>DHCP Request</vt:lpstr>
      <vt:lpstr>DHCP ACK</vt:lpstr>
      <vt:lpstr>ipconfig</vt:lpstr>
      <vt:lpstr>ARP and rutetabel</vt:lpstr>
      <vt:lpstr>DNS</vt:lpstr>
      <vt:lpstr>DNS</vt:lpstr>
      <vt:lpstr>DNS</vt:lpstr>
      <vt:lpstr>PowerPoint-præsentation</vt:lpstr>
      <vt:lpstr>MY net ?</vt:lpstr>
      <vt:lpstr>Session to web server</vt:lpstr>
      <vt:lpstr>Session to web server</vt:lpstr>
      <vt:lpstr>streem</vt:lpstr>
      <vt:lpstr>Wireshark</vt:lpstr>
    </vt:vector>
  </TitlesOfParts>
  <Company>EAL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Hans Randeris Nielsen</dc:creator>
  <cp:lastModifiedBy>Hans Randeris Nielsen</cp:lastModifiedBy>
  <cp:revision>26</cp:revision>
  <dcterms:created xsi:type="dcterms:W3CDTF">2016-11-17T17:25:01Z</dcterms:created>
  <dcterms:modified xsi:type="dcterms:W3CDTF">2016-11-24T15:22:59Z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ortalKeyword">
    <vt:lpwstr/>
  </property>
  <property fmtid="{D5CDD505-2E9C-101B-9397-08002B2CF9AE}" pid="3" name="ContentTypeId">
    <vt:lpwstr>0x01010045E8358252D6400EB1C231CCF7F3BC97006D40F154D3BA4D45B17FF95F606349C6</vt:lpwstr>
  </property>
</Properties>
</file>