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ício Tonetto Londero" userId="7bbf4a05076cd56b" providerId="LiveId" clId="{B0992F3D-D57C-49D5-8357-5E92C42DA289}"/>
    <pc:docChg chg="undo custSel addSld delSld modSld">
      <pc:chgData name="Fabrício Tonetto Londero" userId="7bbf4a05076cd56b" providerId="LiveId" clId="{B0992F3D-D57C-49D5-8357-5E92C42DA289}" dt="2024-04-18T15:22:32.125" v="654" actId="47"/>
      <pc:docMkLst>
        <pc:docMk/>
      </pc:docMkLst>
      <pc:sldChg chg="addSp modSp new mod setBg addAnim setClrOvrMap">
        <pc:chgData name="Fabrício Tonetto Londero" userId="7bbf4a05076cd56b" providerId="LiveId" clId="{B0992F3D-D57C-49D5-8357-5E92C42DA289}" dt="2024-04-18T14:11:02.240" v="131"/>
        <pc:sldMkLst>
          <pc:docMk/>
          <pc:sldMk cId="2976351264" sldId="256"/>
        </pc:sldMkLst>
        <pc:spChg chg="mod">
          <ac:chgData name="Fabrício Tonetto Londero" userId="7bbf4a05076cd56b" providerId="LiveId" clId="{B0992F3D-D57C-49D5-8357-5E92C42DA289}" dt="2024-04-18T14:11:02.228" v="129" actId="26606"/>
          <ac:spMkLst>
            <pc:docMk/>
            <pc:sldMk cId="2976351264" sldId="256"/>
            <ac:spMk id="2" creationId="{04E0AD88-2A8B-3610-8FC8-2056A6F4AD92}"/>
          </ac:spMkLst>
        </pc:spChg>
        <pc:spChg chg="mod">
          <ac:chgData name="Fabrício Tonetto Londero" userId="7bbf4a05076cd56b" providerId="LiveId" clId="{B0992F3D-D57C-49D5-8357-5E92C42DA289}" dt="2024-04-18T14:11:02.228" v="129" actId="26606"/>
          <ac:spMkLst>
            <pc:docMk/>
            <pc:sldMk cId="2976351264" sldId="256"/>
            <ac:spMk id="3" creationId="{4687386C-770A-82F4-0A04-465F5A65283C}"/>
          </ac:spMkLst>
        </pc:spChg>
        <pc:spChg chg="add">
          <ac:chgData name="Fabrício Tonetto Londero" userId="7bbf4a05076cd56b" providerId="LiveId" clId="{B0992F3D-D57C-49D5-8357-5E92C42DA289}" dt="2024-04-18T14:11:02.228" v="129" actId="26606"/>
          <ac:spMkLst>
            <pc:docMk/>
            <pc:sldMk cId="2976351264" sldId="256"/>
            <ac:spMk id="9" creationId="{71B2258F-86CA-4D4D-8270-BC05FCDEBFB3}"/>
          </ac:spMkLst>
        </pc:spChg>
        <pc:picChg chg="add">
          <ac:chgData name="Fabrício Tonetto Londero" userId="7bbf4a05076cd56b" providerId="LiveId" clId="{B0992F3D-D57C-49D5-8357-5E92C42DA289}" dt="2024-04-18T14:11:02.228" v="129" actId="26606"/>
          <ac:picMkLst>
            <pc:docMk/>
            <pc:sldMk cId="2976351264" sldId="256"/>
            <ac:picMk id="5" creationId="{33767A42-488E-11C9-AFD3-32433B62082A}"/>
          </ac:picMkLst>
        </pc:picChg>
      </pc:sldChg>
      <pc:sldChg chg="addSp modSp new mod setBg">
        <pc:chgData name="Fabrício Tonetto Londero" userId="7bbf4a05076cd56b" providerId="LiveId" clId="{B0992F3D-D57C-49D5-8357-5E92C42DA289}" dt="2024-04-18T14:11:06.804" v="132" actId="26606"/>
        <pc:sldMkLst>
          <pc:docMk/>
          <pc:sldMk cId="646028719" sldId="257"/>
        </pc:sldMkLst>
        <pc:spChg chg="mod">
          <ac:chgData name="Fabrício Tonetto Londero" userId="7bbf4a05076cd56b" providerId="LiveId" clId="{B0992F3D-D57C-49D5-8357-5E92C42DA289}" dt="2024-04-18T14:11:06.804" v="132" actId="26606"/>
          <ac:spMkLst>
            <pc:docMk/>
            <pc:sldMk cId="646028719" sldId="257"/>
            <ac:spMk id="2" creationId="{40C4C799-B4B9-6893-5DD0-6603DCBDE7EC}"/>
          </ac:spMkLst>
        </pc:spChg>
        <pc:spChg chg="mod">
          <ac:chgData name="Fabrício Tonetto Londero" userId="7bbf4a05076cd56b" providerId="LiveId" clId="{B0992F3D-D57C-49D5-8357-5E92C42DA289}" dt="2024-04-18T14:11:06.804" v="132" actId="26606"/>
          <ac:spMkLst>
            <pc:docMk/>
            <pc:sldMk cId="646028719" sldId="257"/>
            <ac:spMk id="3" creationId="{449E9F81-3121-C797-FA38-5A4996523806}"/>
          </ac:spMkLst>
        </pc:spChg>
        <pc:spChg chg="add">
          <ac:chgData name="Fabrício Tonetto Londero" userId="7bbf4a05076cd56b" providerId="LiveId" clId="{B0992F3D-D57C-49D5-8357-5E92C42DA289}" dt="2024-04-18T14:11:06.804" v="132" actId="26606"/>
          <ac:spMkLst>
            <pc:docMk/>
            <pc:sldMk cId="646028719" sldId="257"/>
            <ac:spMk id="10" creationId="{32AEEBC8-9D30-42EF-95F2-386C2653FBF0}"/>
          </ac:spMkLst>
        </pc:spChg>
        <pc:spChg chg="add">
          <ac:chgData name="Fabrício Tonetto Londero" userId="7bbf4a05076cd56b" providerId="LiveId" clId="{B0992F3D-D57C-49D5-8357-5E92C42DA289}" dt="2024-04-18T14:11:06.804" v="132" actId="26606"/>
          <ac:spMkLst>
            <pc:docMk/>
            <pc:sldMk cId="646028719" sldId="257"/>
            <ac:spMk id="12" creationId="{2E92FA66-67D7-4CB4-94D3-E643A9AD4757}"/>
          </ac:spMkLst>
        </pc:spChg>
        <pc:picChg chg="add mod">
          <ac:chgData name="Fabrício Tonetto Londero" userId="7bbf4a05076cd56b" providerId="LiveId" clId="{B0992F3D-D57C-49D5-8357-5E92C42DA289}" dt="2024-04-18T14:11:06.804" v="132" actId="26606"/>
          <ac:picMkLst>
            <pc:docMk/>
            <pc:sldMk cId="646028719" sldId="257"/>
            <ac:picMk id="5" creationId="{940BBD63-0BFC-7EBE-6FE9-0CC2C0157EF2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10:23.188" v="118" actId="26606"/>
        <pc:sldMkLst>
          <pc:docMk/>
          <pc:sldMk cId="1439254731" sldId="258"/>
        </pc:sldMkLst>
        <pc:spChg chg="mod">
          <ac:chgData name="Fabrício Tonetto Londero" userId="7bbf4a05076cd56b" providerId="LiveId" clId="{B0992F3D-D57C-49D5-8357-5E92C42DA289}" dt="2024-04-18T14:10:23.188" v="118" actId="26606"/>
          <ac:spMkLst>
            <pc:docMk/>
            <pc:sldMk cId="1439254731" sldId="258"/>
            <ac:spMk id="2" creationId="{67BF0A63-A632-0C05-C78D-4F85F4833F3F}"/>
          </ac:spMkLst>
        </pc:spChg>
        <pc:spChg chg="del">
          <ac:chgData name="Fabrício Tonetto Londero" userId="7bbf4a05076cd56b" providerId="LiveId" clId="{B0992F3D-D57C-49D5-8357-5E92C42DA289}" dt="2024-04-18T14:10:20.777" v="117" actId="22"/>
          <ac:spMkLst>
            <pc:docMk/>
            <pc:sldMk cId="1439254731" sldId="258"/>
            <ac:spMk id="3" creationId="{EA4A1008-0871-516C-DE2B-D45AB369AA70}"/>
          </ac:spMkLst>
        </pc:spChg>
        <pc:spChg chg="add">
          <ac:chgData name="Fabrício Tonetto Londero" userId="7bbf4a05076cd56b" providerId="LiveId" clId="{B0992F3D-D57C-49D5-8357-5E92C42DA289}" dt="2024-04-18T14:10:23.188" v="118" actId="26606"/>
          <ac:spMkLst>
            <pc:docMk/>
            <pc:sldMk cId="1439254731" sldId="258"/>
            <ac:spMk id="10" creationId="{A4AC5506-6312-4701-8D3C-40187889A947}"/>
          </ac:spMkLst>
        </pc:spChg>
        <pc:picChg chg="add mod ord">
          <ac:chgData name="Fabrício Tonetto Londero" userId="7bbf4a05076cd56b" providerId="LiveId" clId="{B0992F3D-D57C-49D5-8357-5E92C42DA289}" dt="2024-04-18T14:10:23.188" v="118" actId="26606"/>
          <ac:picMkLst>
            <pc:docMk/>
            <pc:sldMk cId="1439254731" sldId="258"/>
            <ac:picMk id="5" creationId="{FADD4B50-3CC9-A1A2-6084-E4BAED50A112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10:48.984" v="127" actId="26606"/>
        <pc:sldMkLst>
          <pc:docMk/>
          <pc:sldMk cId="1520089784" sldId="259"/>
        </pc:sldMkLst>
        <pc:spChg chg="mod">
          <ac:chgData name="Fabrício Tonetto Londero" userId="7bbf4a05076cd56b" providerId="LiveId" clId="{B0992F3D-D57C-49D5-8357-5E92C42DA289}" dt="2024-04-18T14:10:48.984" v="127" actId="26606"/>
          <ac:spMkLst>
            <pc:docMk/>
            <pc:sldMk cId="1520089784" sldId="259"/>
            <ac:spMk id="2" creationId="{E0E222D2-45E0-E7F5-3995-1AA3595DC9D9}"/>
          </ac:spMkLst>
        </pc:spChg>
        <pc:spChg chg="del">
          <ac:chgData name="Fabrício Tonetto Londero" userId="7bbf4a05076cd56b" providerId="LiveId" clId="{B0992F3D-D57C-49D5-8357-5E92C42DA289}" dt="2024-04-18T14:10:46.410" v="126" actId="22"/>
          <ac:spMkLst>
            <pc:docMk/>
            <pc:sldMk cId="1520089784" sldId="259"/>
            <ac:spMk id="3" creationId="{E4BA1B45-018A-DC1C-D4E3-049B0C298367}"/>
          </ac:spMkLst>
        </pc:spChg>
        <pc:spChg chg="add">
          <ac:chgData name="Fabrício Tonetto Londero" userId="7bbf4a05076cd56b" providerId="LiveId" clId="{B0992F3D-D57C-49D5-8357-5E92C42DA289}" dt="2024-04-18T14:10:48.984" v="127" actId="26606"/>
          <ac:spMkLst>
            <pc:docMk/>
            <pc:sldMk cId="1520089784" sldId="259"/>
            <ac:spMk id="10" creationId="{A4AC5506-6312-4701-8D3C-40187889A947}"/>
          </ac:spMkLst>
        </pc:spChg>
        <pc:picChg chg="add mod ord">
          <ac:chgData name="Fabrício Tonetto Londero" userId="7bbf4a05076cd56b" providerId="LiveId" clId="{B0992F3D-D57C-49D5-8357-5E92C42DA289}" dt="2024-04-18T14:10:48.984" v="127" actId="26606"/>
          <ac:picMkLst>
            <pc:docMk/>
            <pc:sldMk cId="1520089784" sldId="259"/>
            <ac:picMk id="5" creationId="{C8E3E628-937A-3905-2874-5DA73B0CFB47}"/>
          </ac:picMkLst>
        </pc:picChg>
      </pc:sldChg>
      <pc:sldChg chg="addSp modSp new mod setBg">
        <pc:chgData name="Fabrício Tonetto Londero" userId="7bbf4a05076cd56b" providerId="LiveId" clId="{B0992F3D-D57C-49D5-8357-5E92C42DA289}" dt="2024-04-18T14:13:54.837" v="252" actId="26606"/>
        <pc:sldMkLst>
          <pc:docMk/>
          <pc:sldMk cId="526073837" sldId="260"/>
        </pc:sldMkLst>
        <pc:spChg chg="mod">
          <ac:chgData name="Fabrício Tonetto Londero" userId="7bbf4a05076cd56b" providerId="LiveId" clId="{B0992F3D-D57C-49D5-8357-5E92C42DA289}" dt="2024-04-18T14:13:54.837" v="252" actId="26606"/>
          <ac:spMkLst>
            <pc:docMk/>
            <pc:sldMk cId="526073837" sldId="260"/>
            <ac:spMk id="2" creationId="{99A99E6C-7816-904B-D1DE-A62AF25A2498}"/>
          </ac:spMkLst>
        </pc:spChg>
        <pc:spChg chg="mod">
          <ac:chgData name="Fabrício Tonetto Londero" userId="7bbf4a05076cd56b" providerId="LiveId" clId="{B0992F3D-D57C-49D5-8357-5E92C42DA289}" dt="2024-04-18T14:13:54.837" v="252" actId="26606"/>
          <ac:spMkLst>
            <pc:docMk/>
            <pc:sldMk cId="526073837" sldId="260"/>
            <ac:spMk id="3" creationId="{4F963D3F-0E95-F6D3-690C-3FB084EB349C}"/>
          </ac:spMkLst>
        </pc:spChg>
        <pc:spChg chg="add">
          <ac:chgData name="Fabrício Tonetto Londero" userId="7bbf4a05076cd56b" providerId="LiveId" clId="{B0992F3D-D57C-49D5-8357-5E92C42DA289}" dt="2024-04-18T14:13:54.837" v="252" actId="26606"/>
          <ac:spMkLst>
            <pc:docMk/>
            <pc:sldMk cId="526073837" sldId="260"/>
            <ac:spMk id="10" creationId="{2B97F24A-32CE-4C1C-A50D-3016B394DCFB}"/>
          </ac:spMkLst>
        </pc:spChg>
        <pc:spChg chg="add">
          <ac:chgData name="Fabrício Tonetto Londero" userId="7bbf4a05076cd56b" providerId="LiveId" clId="{B0992F3D-D57C-49D5-8357-5E92C42DA289}" dt="2024-04-18T14:13:54.837" v="252" actId="26606"/>
          <ac:spMkLst>
            <pc:docMk/>
            <pc:sldMk cId="526073837" sldId="260"/>
            <ac:spMk id="12" creationId="{CD8B4F24-440B-49E9-B85D-733523DC064B}"/>
          </ac:spMkLst>
        </pc:spChg>
        <pc:picChg chg="add mod">
          <ac:chgData name="Fabrício Tonetto Londero" userId="7bbf4a05076cd56b" providerId="LiveId" clId="{B0992F3D-D57C-49D5-8357-5E92C42DA289}" dt="2024-04-18T14:13:54.837" v="252" actId="26606"/>
          <ac:picMkLst>
            <pc:docMk/>
            <pc:sldMk cId="526073837" sldId="260"/>
            <ac:picMk id="5" creationId="{DB9A0AFD-9C0B-23AE-AB1F-910579A80934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24:27.567" v="265" actId="26606"/>
        <pc:sldMkLst>
          <pc:docMk/>
          <pc:sldMk cId="2136123121" sldId="261"/>
        </pc:sldMkLst>
        <pc:spChg chg="mod">
          <ac:chgData name="Fabrício Tonetto Londero" userId="7bbf4a05076cd56b" providerId="LiveId" clId="{B0992F3D-D57C-49D5-8357-5E92C42DA289}" dt="2024-04-18T14:23:14.529" v="261" actId="26606"/>
          <ac:spMkLst>
            <pc:docMk/>
            <pc:sldMk cId="2136123121" sldId="261"/>
            <ac:spMk id="2" creationId="{D20B5EB1-14AB-27B7-E125-72727D1270B4}"/>
          </ac:spMkLst>
        </pc:spChg>
        <pc:spChg chg="del">
          <ac:chgData name="Fabrício Tonetto Londero" userId="7bbf4a05076cd56b" providerId="LiveId" clId="{B0992F3D-D57C-49D5-8357-5E92C42DA289}" dt="2024-04-18T14:23:11.810" v="260" actId="22"/>
          <ac:spMkLst>
            <pc:docMk/>
            <pc:sldMk cId="2136123121" sldId="261"/>
            <ac:spMk id="3" creationId="{4D6C2BFD-90EC-B509-8750-7AC03FF9C339}"/>
          </ac:spMkLst>
        </pc:spChg>
        <pc:spChg chg="add del mod">
          <ac:chgData name="Fabrício Tonetto Londero" userId="7bbf4a05076cd56b" providerId="LiveId" clId="{B0992F3D-D57C-49D5-8357-5E92C42DA289}" dt="2024-04-18T14:24:27.567" v="265" actId="26606"/>
          <ac:spMkLst>
            <pc:docMk/>
            <pc:sldMk cId="2136123121" sldId="261"/>
            <ac:spMk id="7" creationId="{CE0AC53B-CB33-F724-85F0-6469E3FE6EB4}"/>
          </ac:spMkLst>
        </pc:spChg>
        <pc:spChg chg="add del">
          <ac:chgData name="Fabrício Tonetto Londero" userId="7bbf4a05076cd56b" providerId="LiveId" clId="{B0992F3D-D57C-49D5-8357-5E92C42DA289}" dt="2024-04-18T14:24:27.567" v="265" actId="26606"/>
          <ac:spMkLst>
            <pc:docMk/>
            <pc:sldMk cId="2136123121" sldId="261"/>
            <ac:spMk id="10" creationId="{A4AC5506-6312-4701-8D3C-40187889A947}"/>
          </ac:spMkLst>
        </pc:spChg>
        <pc:spChg chg="add">
          <ac:chgData name="Fabrício Tonetto Londero" userId="7bbf4a05076cd56b" providerId="LiveId" clId="{B0992F3D-D57C-49D5-8357-5E92C42DA289}" dt="2024-04-18T14:24:27.567" v="265" actId="26606"/>
          <ac:spMkLst>
            <pc:docMk/>
            <pc:sldMk cId="2136123121" sldId="261"/>
            <ac:spMk id="15" creationId="{A4AC5506-6312-4701-8D3C-40187889A947}"/>
          </ac:spMkLst>
        </pc:spChg>
        <pc:picChg chg="add del mod ord">
          <ac:chgData name="Fabrício Tonetto Londero" userId="7bbf4a05076cd56b" providerId="LiveId" clId="{B0992F3D-D57C-49D5-8357-5E92C42DA289}" dt="2024-04-18T14:24:20.797" v="263" actId="478"/>
          <ac:picMkLst>
            <pc:docMk/>
            <pc:sldMk cId="2136123121" sldId="261"/>
            <ac:picMk id="5" creationId="{CDA2148A-629F-1C5B-45C6-09DBF7F33245}"/>
          </ac:picMkLst>
        </pc:picChg>
        <pc:picChg chg="add mod">
          <ac:chgData name="Fabrício Tonetto Londero" userId="7bbf4a05076cd56b" providerId="LiveId" clId="{B0992F3D-D57C-49D5-8357-5E92C42DA289}" dt="2024-04-18T14:24:27.567" v="265" actId="26606"/>
          <ac:picMkLst>
            <pc:docMk/>
            <pc:sldMk cId="2136123121" sldId="261"/>
            <ac:picMk id="9" creationId="{AAFB2848-DBD4-DD75-29C5-B34C0CC67A09}"/>
          </ac:picMkLst>
        </pc:picChg>
      </pc:sldChg>
      <pc:sldChg chg="addSp modSp new mod setBg">
        <pc:chgData name="Fabrício Tonetto Londero" userId="7bbf4a05076cd56b" providerId="LiveId" clId="{B0992F3D-D57C-49D5-8357-5E92C42DA289}" dt="2024-04-18T14:26:46.035" v="297" actId="26606"/>
        <pc:sldMkLst>
          <pc:docMk/>
          <pc:sldMk cId="988791963" sldId="262"/>
        </pc:sldMkLst>
        <pc:spChg chg="mod">
          <ac:chgData name="Fabrício Tonetto Londero" userId="7bbf4a05076cd56b" providerId="LiveId" clId="{B0992F3D-D57C-49D5-8357-5E92C42DA289}" dt="2024-04-18T14:26:46.035" v="297" actId="26606"/>
          <ac:spMkLst>
            <pc:docMk/>
            <pc:sldMk cId="988791963" sldId="262"/>
            <ac:spMk id="2" creationId="{79570DF1-DDAF-9B2F-9F63-0C32E6D32C90}"/>
          </ac:spMkLst>
        </pc:spChg>
        <pc:spChg chg="mod">
          <ac:chgData name="Fabrício Tonetto Londero" userId="7bbf4a05076cd56b" providerId="LiveId" clId="{B0992F3D-D57C-49D5-8357-5E92C42DA289}" dt="2024-04-18T14:26:46.035" v="297" actId="26606"/>
          <ac:spMkLst>
            <pc:docMk/>
            <pc:sldMk cId="988791963" sldId="262"/>
            <ac:spMk id="3" creationId="{C69F94A9-76EE-60FB-AF46-82AB3D7EB4D2}"/>
          </ac:spMkLst>
        </pc:spChg>
        <pc:spChg chg="add">
          <ac:chgData name="Fabrício Tonetto Londero" userId="7bbf4a05076cd56b" providerId="LiveId" clId="{B0992F3D-D57C-49D5-8357-5E92C42DA289}" dt="2024-04-18T14:26:46.035" v="297" actId="26606"/>
          <ac:spMkLst>
            <pc:docMk/>
            <pc:sldMk cId="988791963" sldId="262"/>
            <ac:spMk id="10" creationId="{1A95671B-3CC6-4792-9114-B74FAEA224E6}"/>
          </ac:spMkLst>
        </pc:spChg>
        <pc:picChg chg="add mod">
          <ac:chgData name="Fabrício Tonetto Londero" userId="7bbf4a05076cd56b" providerId="LiveId" clId="{B0992F3D-D57C-49D5-8357-5E92C42DA289}" dt="2024-04-18T14:26:46.035" v="297" actId="26606"/>
          <ac:picMkLst>
            <pc:docMk/>
            <pc:sldMk cId="988791963" sldId="262"/>
            <ac:picMk id="5" creationId="{4D9B96A4-DD6E-E724-E96B-D10F5F94F630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30:10.813" v="332" actId="26606"/>
        <pc:sldMkLst>
          <pc:docMk/>
          <pc:sldMk cId="3240650487" sldId="263"/>
        </pc:sldMkLst>
        <pc:spChg chg="mod">
          <ac:chgData name="Fabrício Tonetto Londero" userId="7bbf4a05076cd56b" providerId="LiveId" clId="{B0992F3D-D57C-49D5-8357-5E92C42DA289}" dt="2024-04-18T14:30:10.813" v="332" actId="26606"/>
          <ac:spMkLst>
            <pc:docMk/>
            <pc:sldMk cId="3240650487" sldId="263"/>
            <ac:spMk id="2" creationId="{C61B1D0E-FB39-584B-C65D-0696CEEA8DCD}"/>
          </ac:spMkLst>
        </pc:spChg>
        <pc:spChg chg="add del mod">
          <ac:chgData name="Fabrício Tonetto Londero" userId="7bbf4a05076cd56b" providerId="LiveId" clId="{B0992F3D-D57C-49D5-8357-5E92C42DA289}" dt="2024-04-18T14:30:09.636" v="331" actId="478"/>
          <ac:spMkLst>
            <pc:docMk/>
            <pc:sldMk cId="3240650487" sldId="263"/>
            <ac:spMk id="3" creationId="{B7CB9352-77EC-5804-C7C1-59400E7FD7B5}"/>
          </ac:spMkLst>
        </pc:spChg>
        <pc:spChg chg="add">
          <ac:chgData name="Fabrício Tonetto Londero" userId="7bbf4a05076cd56b" providerId="LiveId" clId="{B0992F3D-D57C-49D5-8357-5E92C42DA289}" dt="2024-04-18T14:30:10.813" v="332" actId="26606"/>
          <ac:spMkLst>
            <pc:docMk/>
            <pc:sldMk cId="3240650487" sldId="263"/>
            <ac:spMk id="12" creationId="{A4AC5506-6312-4701-8D3C-40187889A947}"/>
          </ac:spMkLst>
        </pc:spChg>
        <pc:picChg chg="add del mod ord">
          <ac:chgData name="Fabrício Tonetto Londero" userId="7bbf4a05076cd56b" providerId="LiveId" clId="{B0992F3D-D57C-49D5-8357-5E92C42DA289}" dt="2024-04-18T14:29:33.845" v="310" actId="22"/>
          <ac:picMkLst>
            <pc:docMk/>
            <pc:sldMk cId="3240650487" sldId="263"/>
            <ac:picMk id="5" creationId="{717E2242-CB48-91A5-BF87-3144B7A45CC8}"/>
          </ac:picMkLst>
        </pc:picChg>
        <pc:picChg chg="add mod">
          <ac:chgData name="Fabrício Tonetto Londero" userId="7bbf4a05076cd56b" providerId="LiveId" clId="{B0992F3D-D57C-49D5-8357-5E92C42DA289}" dt="2024-04-18T14:30:10.813" v="332" actId="26606"/>
          <ac:picMkLst>
            <pc:docMk/>
            <pc:sldMk cId="3240650487" sldId="263"/>
            <ac:picMk id="7" creationId="{7FBBC20A-6C8C-6EF4-D214-FDAC4111A34A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31:57.666" v="398" actId="26606"/>
        <pc:sldMkLst>
          <pc:docMk/>
          <pc:sldMk cId="2325730658" sldId="264"/>
        </pc:sldMkLst>
        <pc:spChg chg="mod">
          <ac:chgData name="Fabrício Tonetto Londero" userId="7bbf4a05076cd56b" providerId="LiveId" clId="{B0992F3D-D57C-49D5-8357-5E92C42DA289}" dt="2024-04-18T14:31:21.415" v="389" actId="26606"/>
          <ac:spMkLst>
            <pc:docMk/>
            <pc:sldMk cId="2325730658" sldId="264"/>
            <ac:spMk id="2" creationId="{3254C104-E8EC-2572-5939-E00B73D6CA1F}"/>
          </ac:spMkLst>
        </pc:spChg>
        <pc:spChg chg="mod">
          <ac:chgData name="Fabrício Tonetto Londero" userId="7bbf4a05076cd56b" providerId="LiveId" clId="{B0992F3D-D57C-49D5-8357-5E92C42DA289}" dt="2024-04-18T14:31:21.415" v="389" actId="26606"/>
          <ac:spMkLst>
            <pc:docMk/>
            <pc:sldMk cId="2325730658" sldId="264"/>
            <ac:spMk id="3" creationId="{F0621FE3-AEE3-27EC-8794-C5BE4F7EFE66}"/>
          </ac:spMkLst>
        </pc:spChg>
        <pc:spChg chg="add del">
          <ac:chgData name="Fabrício Tonetto Londero" userId="7bbf4a05076cd56b" providerId="LiveId" clId="{B0992F3D-D57C-49D5-8357-5E92C42DA289}" dt="2024-04-18T14:31:57.666" v="398" actId="26606"/>
          <ac:spMkLst>
            <pc:docMk/>
            <pc:sldMk cId="2325730658" sldId="264"/>
            <ac:spMk id="10" creationId="{743AA782-23D1-4521-8CAD-47662984AA08}"/>
          </ac:spMkLst>
        </pc:spChg>
        <pc:spChg chg="add del">
          <ac:chgData name="Fabrício Tonetto Londero" userId="7bbf4a05076cd56b" providerId="LiveId" clId="{B0992F3D-D57C-49D5-8357-5E92C42DA289}" dt="2024-04-18T14:31:57.666" v="398" actId="26606"/>
          <ac:spMkLst>
            <pc:docMk/>
            <pc:sldMk cId="2325730658" sldId="264"/>
            <ac:spMk id="12" creationId="{71877DBC-BB60-40F0-AC93-2ACDBAAE60CE}"/>
          </ac:spMkLst>
        </pc:spChg>
        <pc:spChg chg="add">
          <ac:chgData name="Fabrício Tonetto Londero" userId="7bbf4a05076cd56b" providerId="LiveId" clId="{B0992F3D-D57C-49D5-8357-5E92C42DA289}" dt="2024-04-18T14:31:57.666" v="398" actId="26606"/>
          <ac:spMkLst>
            <pc:docMk/>
            <pc:sldMk cId="2325730658" sldId="264"/>
            <ac:spMk id="17" creationId="{743AA782-23D1-4521-8CAD-47662984AA08}"/>
          </ac:spMkLst>
        </pc:spChg>
        <pc:spChg chg="add">
          <ac:chgData name="Fabrício Tonetto Londero" userId="7bbf4a05076cd56b" providerId="LiveId" clId="{B0992F3D-D57C-49D5-8357-5E92C42DA289}" dt="2024-04-18T14:31:57.666" v="398" actId="26606"/>
          <ac:spMkLst>
            <pc:docMk/>
            <pc:sldMk cId="2325730658" sldId="264"/>
            <ac:spMk id="19" creationId="{71877DBC-BB60-40F0-AC93-2ACDBAAE60CE}"/>
          </ac:spMkLst>
        </pc:spChg>
        <pc:picChg chg="add del mod">
          <ac:chgData name="Fabrício Tonetto Londero" userId="7bbf4a05076cd56b" providerId="LiveId" clId="{B0992F3D-D57C-49D5-8357-5E92C42DA289}" dt="2024-04-18T14:31:55.731" v="396" actId="478"/>
          <ac:picMkLst>
            <pc:docMk/>
            <pc:sldMk cId="2325730658" sldId="264"/>
            <ac:picMk id="5" creationId="{B200DA14-AFB9-1A41-37CF-18A97DC2BBB0}"/>
          </ac:picMkLst>
        </pc:picChg>
        <pc:picChg chg="add mod">
          <ac:chgData name="Fabrício Tonetto Londero" userId="7bbf4a05076cd56b" providerId="LiveId" clId="{B0992F3D-D57C-49D5-8357-5E92C42DA289}" dt="2024-04-18T14:31:57.666" v="398" actId="26606"/>
          <ac:picMkLst>
            <pc:docMk/>
            <pc:sldMk cId="2325730658" sldId="264"/>
            <ac:picMk id="7" creationId="{516DE8A2-3179-BFDE-25D0-D35330F4EE62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34:14.667" v="423" actId="26606"/>
        <pc:sldMkLst>
          <pc:docMk/>
          <pc:sldMk cId="2151581946" sldId="265"/>
        </pc:sldMkLst>
        <pc:spChg chg="mod">
          <ac:chgData name="Fabrício Tonetto Londero" userId="7bbf4a05076cd56b" providerId="LiveId" clId="{B0992F3D-D57C-49D5-8357-5E92C42DA289}" dt="2024-04-18T14:34:14.667" v="423" actId="26606"/>
          <ac:spMkLst>
            <pc:docMk/>
            <pc:sldMk cId="2151581946" sldId="265"/>
            <ac:spMk id="2" creationId="{CB5ED83E-3ACE-CABF-8EC2-CE74C3625ED8}"/>
          </ac:spMkLst>
        </pc:spChg>
        <pc:spChg chg="del">
          <ac:chgData name="Fabrício Tonetto Londero" userId="7bbf4a05076cd56b" providerId="LiveId" clId="{B0992F3D-D57C-49D5-8357-5E92C42DA289}" dt="2024-04-18T14:34:11.146" v="422" actId="22"/>
          <ac:spMkLst>
            <pc:docMk/>
            <pc:sldMk cId="2151581946" sldId="265"/>
            <ac:spMk id="3" creationId="{71410E19-19A5-33EE-8EA1-3565485523C7}"/>
          </ac:spMkLst>
        </pc:spChg>
        <pc:spChg chg="add">
          <ac:chgData name="Fabrício Tonetto Londero" userId="7bbf4a05076cd56b" providerId="LiveId" clId="{B0992F3D-D57C-49D5-8357-5E92C42DA289}" dt="2024-04-18T14:34:14.667" v="423" actId="26606"/>
          <ac:spMkLst>
            <pc:docMk/>
            <pc:sldMk cId="2151581946" sldId="265"/>
            <ac:spMk id="10" creationId="{A4AC5506-6312-4701-8D3C-40187889A947}"/>
          </ac:spMkLst>
        </pc:spChg>
        <pc:picChg chg="add mod ord">
          <ac:chgData name="Fabrício Tonetto Londero" userId="7bbf4a05076cd56b" providerId="LiveId" clId="{B0992F3D-D57C-49D5-8357-5E92C42DA289}" dt="2024-04-18T14:34:14.667" v="423" actId="26606"/>
          <ac:picMkLst>
            <pc:docMk/>
            <pc:sldMk cId="2151581946" sldId="265"/>
            <ac:picMk id="5" creationId="{C48136A4-4D40-1F9A-D3DC-5890B0F63A89}"/>
          </ac:picMkLst>
        </pc:picChg>
      </pc:sldChg>
      <pc:sldChg chg="addSp delSp modSp new mod">
        <pc:chgData name="Fabrício Tonetto Londero" userId="7bbf4a05076cd56b" providerId="LiveId" clId="{B0992F3D-D57C-49D5-8357-5E92C42DA289}" dt="2024-04-18T14:39:07.071" v="442" actId="1076"/>
        <pc:sldMkLst>
          <pc:docMk/>
          <pc:sldMk cId="247150235" sldId="266"/>
        </pc:sldMkLst>
        <pc:spChg chg="mod">
          <ac:chgData name="Fabrício Tonetto Londero" userId="7bbf4a05076cd56b" providerId="LiveId" clId="{B0992F3D-D57C-49D5-8357-5E92C42DA289}" dt="2024-04-18T14:38:40.158" v="435" actId="20577"/>
          <ac:spMkLst>
            <pc:docMk/>
            <pc:sldMk cId="247150235" sldId="266"/>
            <ac:spMk id="2" creationId="{C6BD699C-1A13-B7D5-E364-767613105940}"/>
          </ac:spMkLst>
        </pc:spChg>
        <pc:spChg chg="del">
          <ac:chgData name="Fabrício Tonetto Londero" userId="7bbf4a05076cd56b" providerId="LiveId" clId="{B0992F3D-D57C-49D5-8357-5E92C42DA289}" dt="2024-04-18T14:38:41.208" v="436" actId="22"/>
          <ac:spMkLst>
            <pc:docMk/>
            <pc:sldMk cId="247150235" sldId="266"/>
            <ac:spMk id="3" creationId="{49CDFF88-0950-3456-E2A1-87108F6745FD}"/>
          </ac:spMkLst>
        </pc:spChg>
        <pc:picChg chg="add mod ord">
          <ac:chgData name="Fabrício Tonetto Londero" userId="7bbf4a05076cd56b" providerId="LiveId" clId="{B0992F3D-D57C-49D5-8357-5E92C42DA289}" dt="2024-04-18T14:39:07.071" v="442" actId="1076"/>
          <ac:picMkLst>
            <pc:docMk/>
            <pc:sldMk cId="247150235" sldId="266"/>
            <ac:picMk id="5" creationId="{37D6538E-5174-C1E0-07F5-5B21FAFE0815}"/>
          </ac:picMkLst>
        </pc:picChg>
        <pc:picChg chg="add mod">
          <ac:chgData name="Fabrício Tonetto Londero" userId="7bbf4a05076cd56b" providerId="LiveId" clId="{B0992F3D-D57C-49D5-8357-5E92C42DA289}" dt="2024-04-18T14:39:05.995" v="441" actId="1076"/>
          <ac:picMkLst>
            <pc:docMk/>
            <pc:sldMk cId="247150235" sldId="266"/>
            <ac:picMk id="7" creationId="{B8FE6265-7E23-477E-CBC7-6A6F12882A0D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45:41.197" v="467" actId="26606"/>
        <pc:sldMkLst>
          <pc:docMk/>
          <pc:sldMk cId="103612855" sldId="267"/>
        </pc:sldMkLst>
        <pc:spChg chg="mod">
          <ac:chgData name="Fabrício Tonetto Londero" userId="7bbf4a05076cd56b" providerId="LiveId" clId="{B0992F3D-D57C-49D5-8357-5E92C42DA289}" dt="2024-04-18T14:45:41.197" v="467" actId="26606"/>
          <ac:spMkLst>
            <pc:docMk/>
            <pc:sldMk cId="103612855" sldId="267"/>
            <ac:spMk id="2" creationId="{EF1D4D71-C7C7-DD3E-92C1-4E5C5F3CFEE5}"/>
          </ac:spMkLst>
        </pc:spChg>
        <pc:spChg chg="del">
          <ac:chgData name="Fabrício Tonetto Londero" userId="7bbf4a05076cd56b" providerId="LiveId" clId="{B0992F3D-D57C-49D5-8357-5E92C42DA289}" dt="2024-04-18T14:45:38.362" v="466" actId="22"/>
          <ac:spMkLst>
            <pc:docMk/>
            <pc:sldMk cId="103612855" sldId="267"/>
            <ac:spMk id="3" creationId="{C30AA40F-5B00-7314-76BA-416F35BC9EF1}"/>
          </ac:spMkLst>
        </pc:spChg>
        <pc:spChg chg="add">
          <ac:chgData name="Fabrício Tonetto Londero" userId="7bbf4a05076cd56b" providerId="LiveId" clId="{B0992F3D-D57C-49D5-8357-5E92C42DA289}" dt="2024-04-18T14:45:41.197" v="467" actId="26606"/>
          <ac:spMkLst>
            <pc:docMk/>
            <pc:sldMk cId="103612855" sldId="267"/>
            <ac:spMk id="10" creationId="{A4AC5506-6312-4701-8D3C-40187889A947}"/>
          </ac:spMkLst>
        </pc:spChg>
        <pc:picChg chg="add mod ord">
          <ac:chgData name="Fabrício Tonetto Londero" userId="7bbf4a05076cd56b" providerId="LiveId" clId="{B0992F3D-D57C-49D5-8357-5E92C42DA289}" dt="2024-04-18T14:45:41.197" v="467" actId="26606"/>
          <ac:picMkLst>
            <pc:docMk/>
            <pc:sldMk cId="103612855" sldId="267"/>
            <ac:picMk id="5" creationId="{64D7F838-8BAA-5F71-9D0A-70EAA720AA6E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46:59.284" v="493" actId="26606"/>
        <pc:sldMkLst>
          <pc:docMk/>
          <pc:sldMk cId="2926636585" sldId="268"/>
        </pc:sldMkLst>
        <pc:spChg chg="mod">
          <ac:chgData name="Fabrício Tonetto Londero" userId="7bbf4a05076cd56b" providerId="LiveId" clId="{B0992F3D-D57C-49D5-8357-5E92C42DA289}" dt="2024-04-18T14:46:59.284" v="493" actId="26606"/>
          <ac:spMkLst>
            <pc:docMk/>
            <pc:sldMk cId="2926636585" sldId="268"/>
            <ac:spMk id="2" creationId="{F38FE6A9-2031-CA25-277F-CD6623CEEA91}"/>
          </ac:spMkLst>
        </pc:spChg>
        <pc:spChg chg="del">
          <ac:chgData name="Fabrício Tonetto Londero" userId="7bbf4a05076cd56b" providerId="LiveId" clId="{B0992F3D-D57C-49D5-8357-5E92C42DA289}" dt="2024-04-18T14:46:53.022" v="491" actId="22"/>
          <ac:spMkLst>
            <pc:docMk/>
            <pc:sldMk cId="2926636585" sldId="268"/>
            <ac:spMk id="3" creationId="{56C4EF62-A812-6979-B604-B9A72F7A79E3}"/>
          </ac:spMkLst>
        </pc:spChg>
        <pc:spChg chg="add">
          <ac:chgData name="Fabrício Tonetto Londero" userId="7bbf4a05076cd56b" providerId="LiveId" clId="{B0992F3D-D57C-49D5-8357-5E92C42DA289}" dt="2024-04-18T14:46:59.284" v="493" actId="26606"/>
          <ac:spMkLst>
            <pc:docMk/>
            <pc:sldMk cId="2926636585" sldId="268"/>
            <ac:spMk id="10" creationId="{A4AC5506-6312-4701-8D3C-40187889A947}"/>
          </ac:spMkLst>
        </pc:spChg>
        <pc:picChg chg="add mod ord">
          <ac:chgData name="Fabrício Tonetto Londero" userId="7bbf4a05076cd56b" providerId="LiveId" clId="{B0992F3D-D57C-49D5-8357-5E92C42DA289}" dt="2024-04-18T14:46:59.284" v="493" actId="26606"/>
          <ac:picMkLst>
            <pc:docMk/>
            <pc:sldMk cId="2926636585" sldId="268"/>
            <ac:picMk id="5" creationId="{8851A7A7-3154-A9C1-4834-59A6D9BE1AD1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48:17.569" v="519" actId="26606"/>
        <pc:sldMkLst>
          <pc:docMk/>
          <pc:sldMk cId="1078173864" sldId="269"/>
        </pc:sldMkLst>
        <pc:spChg chg="mod">
          <ac:chgData name="Fabrício Tonetto Londero" userId="7bbf4a05076cd56b" providerId="LiveId" clId="{B0992F3D-D57C-49D5-8357-5E92C42DA289}" dt="2024-04-18T14:48:17.569" v="519" actId="26606"/>
          <ac:spMkLst>
            <pc:docMk/>
            <pc:sldMk cId="1078173864" sldId="269"/>
            <ac:spMk id="2" creationId="{1CA4A0AF-0AD3-60F0-895E-103C68EA70E2}"/>
          </ac:spMkLst>
        </pc:spChg>
        <pc:spChg chg="del">
          <ac:chgData name="Fabrício Tonetto Londero" userId="7bbf4a05076cd56b" providerId="LiveId" clId="{B0992F3D-D57C-49D5-8357-5E92C42DA289}" dt="2024-04-18T14:47:40.135" v="518" actId="22"/>
          <ac:spMkLst>
            <pc:docMk/>
            <pc:sldMk cId="1078173864" sldId="269"/>
            <ac:spMk id="3" creationId="{757D0682-1ED2-263E-B041-EC70F5CA98BB}"/>
          </ac:spMkLst>
        </pc:spChg>
        <pc:spChg chg="add">
          <ac:chgData name="Fabrício Tonetto Londero" userId="7bbf4a05076cd56b" providerId="LiveId" clId="{B0992F3D-D57C-49D5-8357-5E92C42DA289}" dt="2024-04-18T14:48:17.569" v="519" actId="26606"/>
          <ac:spMkLst>
            <pc:docMk/>
            <pc:sldMk cId="1078173864" sldId="269"/>
            <ac:spMk id="10" creationId="{A4AC5506-6312-4701-8D3C-40187889A947}"/>
          </ac:spMkLst>
        </pc:spChg>
        <pc:picChg chg="add mod ord">
          <ac:chgData name="Fabrício Tonetto Londero" userId="7bbf4a05076cd56b" providerId="LiveId" clId="{B0992F3D-D57C-49D5-8357-5E92C42DA289}" dt="2024-04-18T14:48:17.569" v="519" actId="26606"/>
          <ac:picMkLst>
            <pc:docMk/>
            <pc:sldMk cId="1078173864" sldId="269"/>
            <ac:picMk id="5" creationId="{B1A145AC-6E08-7D29-EC72-92BA6731CA34}"/>
          </ac:picMkLst>
        </pc:picChg>
      </pc:sldChg>
      <pc:sldChg chg="addSp delSp modSp new mod">
        <pc:chgData name="Fabrício Tonetto Londero" userId="7bbf4a05076cd56b" providerId="LiveId" clId="{B0992F3D-D57C-49D5-8357-5E92C42DA289}" dt="2024-04-18T14:48:37.664" v="531" actId="1076"/>
        <pc:sldMkLst>
          <pc:docMk/>
          <pc:sldMk cId="3459958408" sldId="270"/>
        </pc:sldMkLst>
        <pc:spChg chg="mod">
          <ac:chgData name="Fabrício Tonetto Londero" userId="7bbf4a05076cd56b" providerId="LiveId" clId="{B0992F3D-D57C-49D5-8357-5E92C42DA289}" dt="2024-04-18T14:48:21.160" v="525" actId="20577"/>
          <ac:spMkLst>
            <pc:docMk/>
            <pc:sldMk cId="3459958408" sldId="270"/>
            <ac:spMk id="2" creationId="{393F3C5C-9FDD-934D-FAD1-A0EA0097272D}"/>
          </ac:spMkLst>
        </pc:spChg>
        <pc:spChg chg="del">
          <ac:chgData name="Fabrício Tonetto Londero" userId="7bbf4a05076cd56b" providerId="LiveId" clId="{B0992F3D-D57C-49D5-8357-5E92C42DA289}" dt="2024-04-18T14:48:22.832" v="526" actId="22"/>
          <ac:spMkLst>
            <pc:docMk/>
            <pc:sldMk cId="3459958408" sldId="270"/>
            <ac:spMk id="3" creationId="{B13FC4EB-72EA-6F78-5A37-54D2F054378E}"/>
          </ac:spMkLst>
        </pc:spChg>
        <pc:picChg chg="add mod ord">
          <ac:chgData name="Fabrício Tonetto Londero" userId="7bbf4a05076cd56b" providerId="LiveId" clId="{B0992F3D-D57C-49D5-8357-5E92C42DA289}" dt="2024-04-18T14:48:36.815" v="530" actId="1076"/>
          <ac:picMkLst>
            <pc:docMk/>
            <pc:sldMk cId="3459958408" sldId="270"/>
            <ac:picMk id="5" creationId="{54AD7289-F85D-0770-18F8-9719CE0EDCD5}"/>
          </ac:picMkLst>
        </pc:picChg>
        <pc:picChg chg="add mod">
          <ac:chgData name="Fabrício Tonetto Londero" userId="7bbf4a05076cd56b" providerId="LiveId" clId="{B0992F3D-D57C-49D5-8357-5E92C42DA289}" dt="2024-04-18T14:48:37.664" v="531" actId="1076"/>
          <ac:picMkLst>
            <pc:docMk/>
            <pc:sldMk cId="3459958408" sldId="270"/>
            <ac:picMk id="7" creationId="{AB805EEE-B75B-46EC-C141-68F04C7A4264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49:29.805" v="547" actId="26606"/>
        <pc:sldMkLst>
          <pc:docMk/>
          <pc:sldMk cId="3758819232" sldId="271"/>
        </pc:sldMkLst>
        <pc:spChg chg="mod">
          <ac:chgData name="Fabrício Tonetto Londero" userId="7bbf4a05076cd56b" providerId="LiveId" clId="{B0992F3D-D57C-49D5-8357-5E92C42DA289}" dt="2024-04-18T14:49:29.805" v="547" actId="26606"/>
          <ac:spMkLst>
            <pc:docMk/>
            <pc:sldMk cId="3758819232" sldId="271"/>
            <ac:spMk id="2" creationId="{330AECBF-803F-1961-DC72-7F25EBDB69D8}"/>
          </ac:spMkLst>
        </pc:spChg>
        <pc:spChg chg="del">
          <ac:chgData name="Fabrício Tonetto Londero" userId="7bbf4a05076cd56b" providerId="LiveId" clId="{B0992F3D-D57C-49D5-8357-5E92C42DA289}" dt="2024-04-18T14:49:27.755" v="546" actId="22"/>
          <ac:spMkLst>
            <pc:docMk/>
            <pc:sldMk cId="3758819232" sldId="271"/>
            <ac:spMk id="3" creationId="{1401520A-AC2A-0D62-EDDA-61D1E36A4E14}"/>
          </ac:spMkLst>
        </pc:spChg>
        <pc:spChg chg="add">
          <ac:chgData name="Fabrício Tonetto Londero" userId="7bbf4a05076cd56b" providerId="LiveId" clId="{B0992F3D-D57C-49D5-8357-5E92C42DA289}" dt="2024-04-18T14:49:29.805" v="547" actId="26606"/>
          <ac:spMkLst>
            <pc:docMk/>
            <pc:sldMk cId="3758819232" sldId="271"/>
            <ac:spMk id="10" creationId="{A4AC5506-6312-4701-8D3C-40187889A947}"/>
          </ac:spMkLst>
        </pc:spChg>
        <pc:picChg chg="add mod ord">
          <ac:chgData name="Fabrício Tonetto Londero" userId="7bbf4a05076cd56b" providerId="LiveId" clId="{B0992F3D-D57C-49D5-8357-5E92C42DA289}" dt="2024-04-18T14:49:29.805" v="547" actId="26606"/>
          <ac:picMkLst>
            <pc:docMk/>
            <pc:sldMk cId="3758819232" sldId="271"/>
            <ac:picMk id="5" creationId="{00CE0252-5D42-5D24-46A6-9A56FD01D64E}"/>
          </ac:picMkLst>
        </pc:picChg>
      </pc:sldChg>
      <pc:sldChg chg="addSp delSp modSp new mod">
        <pc:chgData name="Fabrício Tonetto Londero" userId="7bbf4a05076cd56b" providerId="LiveId" clId="{B0992F3D-D57C-49D5-8357-5E92C42DA289}" dt="2024-04-18T14:50:13.961" v="581" actId="1076"/>
        <pc:sldMkLst>
          <pc:docMk/>
          <pc:sldMk cId="1261235033" sldId="272"/>
        </pc:sldMkLst>
        <pc:spChg chg="mod">
          <ac:chgData name="Fabrício Tonetto Londero" userId="7bbf4a05076cd56b" providerId="LiveId" clId="{B0992F3D-D57C-49D5-8357-5E92C42DA289}" dt="2024-04-18T14:50:02.894" v="577" actId="20577"/>
          <ac:spMkLst>
            <pc:docMk/>
            <pc:sldMk cId="1261235033" sldId="272"/>
            <ac:spMk id="2" creationId="{EE4BDE21-5264-ACA2-6636-E19CE305812F}"/>
          </ac:spMkLst>
        </pc:spChg>
        <pc:spChg chg="del">
          <ac:chgData name="Fabrício Tonetto Londero" userId="7bbf4a05076cd56b" providerId="LiveId" clId="{B0992F3D-D57C-49D5-8357-5E92C42DA289}" dt="2024-04-18T14:50:03.864" v="578" actId="22"/>
          <ac:spMkLst>
            <pc:docMk/>
            <pc:sldMk cId="1261235033" sldId="272"/>
            <ac:spMk id="3" creationId="{D91F6045-5117-684C-2CC4-A567635EA260}"/>
          </ac:spMkLst>
        </pc:spChg>
        <pc:picChg chg="add mod ord">
          <ac:chgData name="Fabrício Tonetto Londero" userId="7bbf4a05076cd56b" providerId="LiveId" clId="{B0992F3D-D57C-49D5-8357-5E92C42DA289}" dt="2024-04-18T14:50:07.176" v="579" actId="1076"/>
          <ac:picMkLst>
            <pc:docMk/>
            <pc:sldMk cId="1261235033" sldId="272"/>
            <ac:picMk id="5" creationId="{458A61F0-66B9-E312-0F9E-E2F6423349BD}"/>
          </ac:picMkLst>
        </pc:picChg>
        <pc:picChg chg="add mod">
          <ac:chgData name="Fabrício Tonetto Londero" userId="7bbf4a05076cd56b" providerId="LiveId" clId="{B0992F3D-D57C-49D5-8357-5E92C42DA289}" dt="2024-04-18T14:50:13.961" v="581" actId="1076"/>
          <ac:picMkLst>
            <pc:docMk/>
            <pc:sldMk cId="1261235033" sldId="272"/>
            <ac:picMk id="7" creationId="{CEA9CA52-7DED-5096-6DAB-935364B5C343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50:51.649" v="606" actId="26606"/>
        <pc:sldMkLst>
          <pc:docMk/>
          <pc:sldMk cId="16687920" sldId="273"/>
        </pc:sldMkLst>
        <pc:spChg chg="mod">
          <ac:chgData name="Fabrício Tonetto Londero" userId="7bbf4a05076cd56b" providerId="LiveId" clId="{B0992F3D-D57C-49D5-8357-5E92C42DA289}" dt="2024-04-18T14:50:51.649" v="606" actId="26606"/>
          <ac:spMkLst>
            <pc:docMk/>
            <pc:sldMk cId="16687920" sldId="273"/>
            <ac:spMk id="2" creationId="{25F822DB-9127-C13C-8021-F3CD3C9A4354}"/>
          </ac:spMkLst>
        </pc:spChg>
        <pc:spChg chg="del">
          <ac:chgData name="Fabrício Tonetto Londero" userId="7bbf4a05076cd56b" providerId="LiveId" clId="{B0992F3D-D57C-49D5-8357-5E92C42DA289}" dt="2024-04-18T14:50:49.508" v="605" actId="22"/>
          <ac:spMkLst>
            <pc:docMk/>
            <pc:sldMk cId="16687920" sldId="273"/>
            <ac:spMk id="3" creationId="{9907EE98-1FBF-ED37-7E15-B3E6602B4327}"/>
          </ac:spMkLst>
        </pc:spChg>
        <pc:spChg chg="add">
          <ac:chgData name="Fabrício Tonetto Londero" userId="7bbf4a05076cd56b" providerId="LiveId" clId="{B0992F3D-D57C-49D5-8357-5E92C42DA289}" dt="2024-04-18T14:50:51.649" v="606" actId="26606"/>
          <ac:spMkLst>
            <pc:docMk/>
            <pc:sldMk cId="16687920" sldId="273"/>
            <ac:spMk id="10" creationId="{A4AC5506-6312-4701-8D3C-40187889A947}"/>
          </ac:spMkLst>
        </pc:spChg>
        <pc:picChg chg="add mod ord">
          <ac:chgData name="Fabrício Tonetto Londero" userId="7bbf4a05076cd56b" providerId="LiveId" clId="{B0992F3D-D57C-49D5-8357-5E92C42DA289}" dt="2024-04-18T14:50:51.649" v="606" actId="26606"/>
          <ac:picMkLst>
            <pc:docMk/>
            <pc:sldMk cId="16687920" sldId="273"/>
            <ac:picMk id="5" creationId="{93C998D4-F2C4-FB6E-2707-D067E45CD92E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51:42.314" v="620" actId="26606"/>
        <pc:sldMkLst>
          <pc:docMk/>
          <pc:sldMk cId="1531094448" sldId="274"/>
        </pc:sldMkLst>
        <pc:spChg chg="mod">
          <ac:chgData name="Fabrício Tonetto Londero" userId="7bbf4a05076cd56b" providerId="LiveId" clId="{B0992F3D-D57C-49D5-8357-5E92C42DA289}" dt="2024-04-18T14:51:42.314" v="620" actId="26606"/>
          <ac:spMkLst>
            <pc:docMk/>
            <pc:sldMk cId="1531094448" sldId="274"/>
            <ac:spMk id="2" creationId="{B7EFE276-0D8B-16FA-AF29-38B75BCC59A5}"/>
          </ac:spMkLst>
        </pc:spChg>
        <pc:spChg chg="del">
          <ac:chgData name="Fabrício Tonetto Londero" userId="7bbf4a05076cd56b" providerId="LiveId" clId="{B0992F3D-D57C-49D5-8357-5E92C42DA289}" dt="2024-04-18T14:51:39.887" v="619" actId="22"/>
          <ac:spMkLst>
            <pc:docMk/>
            <pc:sldMk cId="1531094448" sldId="274"/>
            <ac:spMk id="3" creationId="{F06F0A14-D37A-DCAC-C5CC-AEE781B56EDA}"/>
          </ac:spMkLst>
        </pc:spChg>
        <pc:spChg chg="add">
          <ac:chgData name="Fabrício Tonetto Londero" userId="7bbf4a05076cd56b" providerId="LiveId" clId="{B0992F3D-D57C-49D5-8357-5E92C42DA289}" dt="2024-04-18T14:51:42.314" v="620" actId="26606"/>
          <ac:spMkLst>
            <pc:docMk/>
            <pc:sldMk cId="1531094448" sldId="274"/>
            <ac:spMk id="10" creationId="{A4AC5506-6312-4701-8D3C-40187889A947}"/>
          </ac:spMkLst>
        </pc:spChg>
        <pc:picChg chg="add mod ord">
          <ac:chgData name="Fabrício Tonetto Londero" userId="7bbf4a05076cd56b" providerId="LiveId" clId="{B0992F3D-D57C-49D5-8357-5E92C42DA289}" dt="2024-04-18T14:51:42.314" v="620" actId="26606"/>
          <ac:picMkLst>
            <pc:docMk/>
            <pc:sldMk cId="1531094448" sldId="274"/>
            <ac:picMk id="5" creationId="{A74C07FF-86B9-46AB-105E-C8E3D799C04D}"/>
          </ac:picMkLst>
        </pc:picChg>
      </pc:sldChg>
      <pc:sldChg chg="addSp delSp modSp new mod setBg">
        <pc:chgData name="Fabrício Tonetto Londero" userId="7bbf4a05076cd56b" providerId="LiveId" clId="{B0992F3D-D57C-49D5-8357-5E92C42DA289}" dt="2024-04-18T14:54:42.969" v="652" actId="26606"/>
        <pc:sldMkLst>
          <pc:docMk/>
          <pc:sldMk cId="2930951319" sldId="275"/>
        </pc:sldMkLst>
        <pc:spChg chg="mod">
          <ac:chgData name="Fabrício Tonetto Londero" userId="7bbf4a05076cd56b" providerId="LiveId" clId="{B0992F3D-D57C-49D5-8357-5E92C42DA289}" dt="2024-04-18T14:54:42.969" v="652" actId="26606"/>
          <ac:spMkLst>
            <pc:docMk/>
            <pc:sldMk cId="2930951319" sldId="275"/>
            <ac:spMk id="2" creationId="{30A98E02-88E5-E41A-B15D-9C4B82798AAF}"/>
          </ac:spMkLst>
        </pc:spChg>
        <pc:spChg chg="mod">
          <ac:chgData name="Fabrício Tonetto Londero" userId="7bbf4a05076cd56b" providerId="LiveId" clId="{B0992F3D-D57C-49D5-8357-5E92C42DA289}" dt="2024-04-18T14:54:42.969" v="652" actId="26606"/>
          <ac:spMkLst>
            <pc:docMk/>
            <pc:sldMk cId="2930951319" sldId="275"/>
            <ac:spMk id="3" creationId="{AE44FAD3-3537-35CB-A1CE-39CED67C254B}"/>
          </ac:spMkLst>
        </pc:spChg>
        <pc:spChg chg="add del">
          <ac:chgData name="Fabrício Tonetto Londero" userId="7bbf4a05076cd56b" providerId="LiveId" clId="{B0992F3D-D57C-49D5-8357-5E92C42DA289}" dt="2024-04-18T14:54:42.961" v="651" actId="26606"/>
          <ac:spMkLst>
            <pc:docMk/>
            <pc:sldMk cId="2930951319" sldId="275"/>
            <ac:spMk id="9" creationId="{3ECBE1F1-D69B-4AFA-ABD5-8E41720EF6DE}"/>
          </ac:spMkLst>
        </pc:spChg>
        <pc:spChg chg="add del">
          <ac:chgData name="Fabrício Tonetto Londero" userId="7bbf4a05076cd56b" providerId="LiveId" clId="{B0992F3D-D57C-49D5-8357-5E92C42DA289}" dt="2024-04-18T14:54:42.961" v="651" actId="26606"/>
          <ac:spMkLst>
            <pc:docMk/>
            <pc:sldMk cId="2930951319" sldId="275"/>
            <ac:spMk id="11" creationId="{603A6265-E10C-4B85-9C20-E75FCAF9CC63}"/>
          </ac:spMkLst>
        </pc:spChg>
        <pc:spChg chg="add">
          <ac:chgData name="Fabrício Tonetto Londero" userId="7bbf4a05076cd56b" providerId="LiveId" clId="{B0992F3D-D57C-49D5-8357-5E92C42DA289}" dt="2024-04-18T14:54:42.969" v="652" actId="26606"/>
          <ac:spMkLst>
            <pc:docMk/>
            <pc:sldMk cId="2930951319" sldId="275"/>
            <ac:spMk id="13" creationId="{9F7D5CDA-D291-4307-BF55-1381FED29634}"/>
          </ac:spMkLst>
        </pc:spChg>
        <pc:picChg chg="add del">
          <ac:chgData name="Fabrício Tonetto Londero" userId="7bbf4a05076cd56b" providerId="LiveId" clId="{B0992F3D-D57C-49D5-8357-5E92C42DA289}" dt="2024-04-18T14:54:42.961" v="651" actId="26606"/>
          <ac:picMkLst>
            <pc:docMk/>
            <pc:sldMk cId="2930951319" sldId="275"/>
            <ac:picMk id="5" creationId="{D2CD5E55-4DD5-43BA-87DE-0ECC6A6DCF56}"/>
          </ac:picMkLst>
        </pc:picChg>
        <pc:picChg chg="add">
          <ac:chgData name="Fabrício Tonetto Londero" userId="7bbf4a05076cd56b" providerId="LiveId" clId="{B0992F3D-D57C-49D5-8357-5E92C42DA289}" dt="2024-04-18T14:54:42.969" v="652" actId="26606"/>
          <ac:picMkLst>
            <pc:docMk/>
            <pc:sldMk cId="2930951319" sldId="275"/>
            <ac:picMk id="14" creationId="{EFF4AB10-029B-5239-4872-104B37E8F2A0}"/>
          </ac:picMkLst>
        </pc:picChg>
      </pc:sldChg>
      <pc:sldChg chg="new del">
        <pc:chgData name="Fabrício Tonetto Londero" userId="7bbf4a05076cd56b" providerId="LiveId" clId="{B0992F3D-D57C-49D5-8357-5E92C42DA289}" dt="2024-04-18T15:22:32.125" v="654" actId="47"/>
        <pc:sldMkLst>
          <pc:docMk/>
          <pc:sldMk cId="3400509256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A5DD9-8438-6CD4-95C5-2BD17FF7A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A4E7D-362D-C6FE-E83B-F38AD0412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1430CB-205E-DFE5-0BFC-EDDDF130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0C4-0FB8-4A40-B453-763F707969B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2D30CD-B82F-A1F5-8D40-EF51C0AD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DEFA96-1278-F061-01FD-0D4A31EE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7B3C-FD1D-4555-AE58-38ED9876F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4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C1C1-B2DC-5C62-7182-48C169B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F4A599-F992-72A3-A536-AF57EF304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A4403-A668-3997-FFA7-84F9075B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0C4-0FB8-4A40-B453-763F707969B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DBD7D-3A32-5406-367B-ADEA65BA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3D966-6825-1A2F-19A7-1B10FD0D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7B3C-FD1D-4555-AE58-38ED9876F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27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CDEDB-C20C-1710-DD99-FB9864C2C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5CECAC-76F1-8967-FC0F-CBBEC8B2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FE43C2-3D90-8CDD-2935-E16384F7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0C4-0FB8-4A40-B453-763F707969B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D349EC-FF16-949F-3D6D-7E4A4493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25AE8-B86D-4906-85EB-AF9ADF67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7B3C-FD1D-4555-AE58-38ED9876F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25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4EE2F-7AC3-2B72-720A-6E4CD0EE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83C0C-59D0-45D8-8559-DB94A3CE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B45959-748A-7D53-00F8-BB0522B3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0C4-0FB8-4A40-B453-763F707969B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13830-52BD-117A-B21F-442EFC08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B87D9D-31E8-0E6F-CB20-4F36C50E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7B3C-FD1D-4555-AE58-38ED9876F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8330F-3CE6-C114-330B-7C2B74D8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6A4788-B238-8702-AB1F-8CC9D481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B60E0-FC88-A01C-E100-357A4B2E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0C4-0FB8-4A40-B453-763F707969B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E3124D-47B0-5CC0-40AF-E376F075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CC0E5-078F-957B-4AAA-B454B4A3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7B3C-FD1D-4555-AE58-38ED9876F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15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86B73-3B8F-F4E9-916D-ACC11AA4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777A2-D0AD-B099-610E-6D21A0C04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19FB42-2CF8-AF1B-AA90-48F3DBE17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772E9D-0BC0-B215-B30F-ED456893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0C4-0FB8-4A40-B453-763F707969B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684E25-5F40-B9FC-2FE2-60582C04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17D1C5-259E-CEB5-CF70-1E4A9026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7B3C-FD1D-4555-AE58-38ED9876F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89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B78CF-5B5C-6BD4-2240-EA7D9411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698095-DCA0-8959-232D-6F176B9C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7A51E4-C9C7-B2F0-7389-F2882D90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204102-4F93-9024-2C82-0A566401D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C32E2A-5538-0981-FC7A-108182134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DB6B7E-353D-F1E5-C1D2-31FA5A08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0C4-0FB8-4A40-B453-763F707969B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20BF1F-CCB8-1F8A-2540-30A5418C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67096-E092-FC39-AEB8-9B423641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7B3C-FD1D-4555-AE58-38ED9876F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8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30900-1006-669D-ACF5-57B24E89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834C32-01C2-A7D7-E059-70368B51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0C4-0FB8-4A40-B453-763F707969B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F1A25F-3B4D-1448-9D2D-A8E7BF01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8D9EEC-1DFC-1371-5456-EC5F3F01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7B3C-FD1D-4555-AE58-38ED9876F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44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F8F3E0-D12F-20D1-F82F-0556C72E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0C4-0FB8-4A40-B453-763F707969B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FC2A2F-3E7D-0762-ABC2-F0F85D8E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4829F1-CB30-1F70-42DE-41AD7AFF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7B3C-FD1D-4555-AE58-38ED9876F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60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42FB7-30EA-3FF2-DDB3-0C40320E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0A9BB-08F8-9BF9-9C47-14E1516A6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62C3E9-7F75-D698-21BD-6ACACA1B2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150CA9-A987-D68D-4515-48961326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0C4-0FB8-4A40-B453-763F707969B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074C71-9F25-6C2F-3181-F409937C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0A630F-DF94-1148-17AF-A443741C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7B3C-FD1D-4555-AE58-38ED9876F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84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85114-2C26-D2B8-DBD6-A7D53234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9987B6-56A0-7490-1D20-8E38BF4A1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2F61D5-1566-F43D-750A-1D5A80F3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9713E4-2377-3A3D-08EF-92EC5739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50C4-0FB8-4A40-B453-763F707969B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6D5ED8-B1E3-4005-7DE7-6E840909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2C1269-55AF-C16F-5BA6-C870B8E1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7B3C-FD1D-4555-AE58-38ED9876F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19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56D6BD-6FC3-90D3-001B-34BCC9B1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A98292-6DE4-271F-91D1-A8010F76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37082-3AC2-8EAD-DB03-5F4971B04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350C4-0FB8-4A40-B453-763F707969BB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8D1F7-AC73-2251-165C-43023A5AB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D5BCA-EF04-9254-14CA-5A209E487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77B3C-FD1D-4555-AE58-38ED9876F1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04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.com/ads/en-us/manual/UnityDeveloperIntegrations" TargetMode="External"/><Relationship Id="rId2" Type="http://schemas.openxmlformats.org/officeDocument/2006/relationships/hyperlink" Target="https://cloud.unity.com/home/organizations/3573413589219/projects/0ae4b937-3fbc-402d-bd96-e0465f7ac814/monetization/setup-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67A42-488E-11C9-AFD3-32433B6208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14" b="214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E0AD88-2A8B-3610-8FC8-2056A6F4A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Monetização Free With Adds na prática com Unity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87386C-770A-82F4-0A04-465F5A65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Fabrício Tonetto Londero</a:t>
            </a:r>
          </a:p>
        </p:txBody>
      </p:sp>
    </p:spTree>
    <p:extLst>
      <p:ext uri="{BB962C8B-B14F-4D97-AF65-F5344CB8AC3E}">
        <p14:creationId xmlns:p14="http://schemas.microsoft.com/office/powerpoint/2010/main" val="2976351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5ED83E-3ACE-CABF-8EC2-CE74C362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Isso é para Apps Mobile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48136A4-4D40-1F9A-D3DC-5890B0F63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37" y="1675227"/>
            <a:ext cx="1046432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8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D699C-1A13-B7D5-E364-76761310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D6538E-5174-C1E0-07F5-5B21FAFE0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53" y="2500312"/>
            <a:ext cx="3438525" cy="18573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FE6265-7E23-477E-CBC7-6A6F1288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963" y="123825"/>
            <a:ext cx="67246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1D4D71-C7C7-DD3E-92C1-4E5C5F3C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Ativando a monetização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D7F838-8BAA-5F71-9D0A-70EAA720A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849976"/>
            <a:ext cx="10905066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8FE6A9-2031-CA25-277F-CD6623CE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Ativando a monetização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51A7A7-3154-A9C1-4834-59A6D9BE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904503"/>
            <a:ext cx="10905066" cy="19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A4A0AF-0AD3-60F0-895E-103C68EA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Ativando a Monetização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1A145AC-6E08-7D29-EC72-92BA6731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103" y="1675227"/>
            <a:ext cx="318579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7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3C5C-9FDD-934D-FAD1-A0EA0097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AD7289-F85D-0770-18F8-9719CE0E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002" y="1606169"/>
            <a:ext cx="3539393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805EEE-B75B-46EC-C141-68F04C7A4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73" y="1352360"/>
            <a:ext cx="57245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5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AECBF-803F-1961-DC72-7F25EBDB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Segunda opção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CE0252-5D42-5D24-46A6-9A56FD01D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459" y="1675227"/>
            <a:ext cx="77430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1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BDE21-5264-ACA2-6636-E19CE305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Ativando a monetização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58A61F0-66B9-E312-0F9E-E2F642334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030" y="1880489"/>
            <a:ext cx="3973795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A9CA52-7DED-5096-6DAB-935364B5C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894" y="3219259"/>
            <a:ext cx="5981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3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F822DB-9127-C13C-8021-F3CD3C9A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Ativando a monetização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3C998D4-F2C4-FB6E-2707-D067E45CD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405" y="1675227"/>
            <a:ext cx="523118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EFE276-0D8B-16FA-AF29-38B75BCC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4C07FF-86B9-46AB-105E-C8E3D799C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C4C799-B4B9-6893-5DD0-6603DCBD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800"/>
              <a:t>Passos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E9F81-3121-C797-FA38-5A499652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2200"/>
              <a:t>Crie uma conta na Unity</a:t>
            </a:r>
          </a:p>
          <a:p>
            <a:endParaRPr lang="pt-BR" sz="22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0BBD63-0BFC-7EBE-6FE9-0CC2C015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23" y="2290936"/>
            <a:ext cx="879856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8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A98E02-88E5-E41A-B15D-9C4B827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pt-BR" sz="4000"/>
              <a:t>Documentações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4FAD3-3537-35CB-A1CE-39CED67C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pt-BR" sz="2000">
                <a:hlinkClick r:id="rId2"/>
              </a:rPr>
              <a:t>MonetizaçãoFreeWithA... | Setup Guide - Monetize | Unity Cloud</a:t>
            </a:r>
            <a:endParaRPr lang="pt-BR" sz="2000"/>
          </a:p>
          <a:p>
            <a:r>
              <a:rPr lang="pt-BR" sz="2000">
                <a:hlinkClick r:id="rId3"/>
              </a:rPr>
              <a:t>Unity developer integration guides</a:t>
            </a:r>
            <a:endParaRPr lang="pt-BR" sz="2000"/>
          </a:p>
        </p:txBody>
      </p:sp>
      <p:pic>
        <p:nvPicPr>
          <p:cNvPr id="14" name="Picture 4" descr="Grey 3D concept art">
            <a:extLst>
              <a:ext uri="{FF2B5EF4-FFF2-40B4-BE49-F238E27FC236}">
                <a16:creationId xmlns:a16="http://schemas.microsoft.com/office/drawing/2014/main" id="{EFF4AB10-029B-5239-4872-104B37E8F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18" r="2993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95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BF0A63-A632-0C05-C78D-4F85F483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Passos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ADD4B50-3CC9-A1A2-6084-E4BAED50A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536456"/>
            <a:ext cx="10905066" cy="26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5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222D2-45E0-E7F5-3995-1AA3595D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Passos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8E3E628-937A-3905-2874-5DA73B0CF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45728"/>
            <a:ext cx="10905066" cy="36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8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A99E6C-7816-904B-D1DE-A62AF25A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5400"/>
              <a:t>Criando o projeto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63D3F-0E95-F6D3-690C-3FB084EB3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200"/>
              <a:t>Ao criar o projeto, marcar para conecta-lo ao Unity Cloud, selecionando a sua Organização</a:t>
            </a:r>
          </a:p>
          <a:p>
            <a:endParaRPr lang="pt-BR" sz="2200"/>
          </a:p>
          <a:p>
            <a:endParaRPr lang="pt-BR" sz="22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9A0AFD-9C0B-23AE-AB1F-910579A8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14736"/>
            <a:ext cx="6903720" cy="42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7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B5EB1-14AB-27B7-E125-72727D12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Passos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AFB2848-DBD4-DD75-29C5-B34C0CC67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390" y="1675227"/>
            <a:ext cx="68392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2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570DF1-DDAF-9B2F-9F63-0C32E6D3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pt-BR" sz="4000"/>
              <a:t>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9F94A9-76EE-60FB-AF46-82AB3D7E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pt-BR" sz="2000"/>
              <a:t>Criar um ID para o jogo</a:t>
            </a:r>
          </a:p>
          <a:p>
            <a:pPr algn="ctr"/>
            <a:endParaRPr lang="pt-BR" sz="20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9B96A4-DD6E-E724-E96B-D10F5F94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93" y="2405149"/>
            <a:ext cx="10329516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9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1B1D0E-FB39-584B-C65D-0696CEEA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BBC20A-6C8C-6EF4-D214-FDAC4111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72" y="1675227"/>
            <a:ext cx="646205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5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54C104-E8EC-2572-5939-E00B73D6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400"/>
              <a:t>Pacote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621FE3-AEE3-27EC-8794-C5BE4F7E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200"/>
              <a:t>Instalar o pacote em questão ao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6DE8A2-3179-BFDE-25D0-D35330F4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102115"/>
            <a:ext cx="5458968" cy="46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30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97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do Office</vt:lpstr>
      <vt:lpstr>Monetização Free With Adds na prática com Unity</vt:lpstr>
      <vt:lpstr>Passos</vt:lpstr>
      <vt:lpstr>Passos</vt:lpstr>
      <vt:lpstr>Passos</vt:lpstr>
      <vt:lpstr>Criando o projeto</vt:lpstr>
      <vt:lpstr>Passos</vt:lpstr>
      <vt:lpstr>Passos</vt:lpstr>
      <vt:lpstr>No projeto</vt:lpstr>
      <vt:lpstr>Pacote</vt:lpstr>
      <vt:lpstr>Isso é para Apps Mobile</vt:lpstr>
      <vt:lpstr>Instalações</vt:lpstr>
      <vt:lpstr>Ativando a monetização</vt:lpstr>
      <vt:lpstr>Ativando a monetização</vt:lpstr>
      <vt:lpstr>Ativando a Monetização</vt:lpstr>
      <vt:lpstr>Tipos</vt:lpstr>
      <vt:lpstr>Segunda opção</vt:lpstr>
      <vt:lpstr>Ativando a monetização</vt:lpstr>
      <vt:lpstr>Ativando a monetização</vt:lpstr>
      <vt:lpstr>Dashboard</vt:lpstr>
      <vt:lpstr>Documentações importantes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Monetização Free With Adds na prática com Unity</dc:title>
  <dc:creator>Fabrício Tonetto Londero</dc:creator>
  <cp:lastModifiedBy>Fabrício Tonetto Londero</cp:lastModifiedBy>
  <cp:revision>1</cp:revision>
  <dcterms:created xsi:type="dcterms:W3CDTF">2024-04-18T13:22:01Z</dcterms:created>
  <dcterms:modified xsi:type="dcterms:W3CDTF">2024-04-18T15:22:33Z</dcterms:modified>
</cp:coreProperties>
</file>