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kk-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706"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24972-2640-8822-29BE-6F76F453947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kk-KZ"/>
          </a:p>
        </p:txBody>
      </p:sp>
      <p:sp>
        <p:nvSpPr>
          <p:cNvPr id="3" name="Subtitle 2">
            <a:extLst>
              <a:ext uri="{FF2B5EF4-FFF2-40B4-BE49-F238E27FC236}">
                <a16:creationId xmlns:a16="http://schemas.microsoft.com/office/drawing/2014/main" id="{7DDFDA47-CD26-72D7-8477-A11376603A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kk-KZ"/>
          </a:p>
        </p:txBody>
      </p:sp>
      <p:sp>
        <p:nvSpPr>
          <p:cNvPr id="4" name="Date Placeholder 3">
            <a:extLst>
              <a:ext uri="{FF2B5EF4-FFF2-40B4-BE49-F238E27FC236}">
                <a16:creationId xmlns:a16="http://schemas.microsoft.com/office/drawing/2014/main" id="{28EE09BA-AE3D-E69C-20A1-08CA32063670}"/>
              </a:ext>
            </a:extLst>
          </p:cNvPr>
          <p:cNvSpPr>
            <a:spLocks noGrp="1"/>
          </p:cNvSpPr>
          <p:nvPr>
            <p:ph type="dt" sz="half" idx="10"/>
          </p:nvPr>
        </p:nvSpPr>
        <p:spPr/>
        <p:txBody>
          <a:bodyPr/>
          <a:lstStyle/>
          <a:p>
            <a:fld id="{8A345519-C65C-4C76-A4E8-CF1B03DB5FF0}" type="datetimeFigureOut">
              <a:rPr lang="kk-KZ" smtClean="0"/>
              <a:t>05.10.2023</a:t>
            </a:fld>
            <a:endParaRPr lang="kk-KZ"/>
          </a:p>
        </p:txBody>
      </p:sp>
      <p:sp>
        <p:nvSpPr>
          <p:cNvPr id="5" name="Footer Placeholder 4">
            <a:extLst>
              <a:ext uri="{FF2B5EF4-FFF2-40B4-BE49-F238E27FC236}">
                <a16:creationId xmlns:a16="http://schemas.microsoft.com/office/drawing/2014/main" id="{F9B9F5DC-3491-70E0-C669-E20346E0610D}"/>
              </a:ext>
            </a:extLst>
          </p:cNvPr>
          <p:cNvSpPr>
            <a:spLocks noGrp="1"/>
          </p:cNvSpPr>
          <p:nvPr>
            <p:ph type="ftr" sz="quarter" idx="11"/>
          </p:nvPr>
        </p:nvSpPr>
        <p:spPr/>
        <p:txBody>
          <a:bodyPr/>
          <a:lstStyle/>
          <a:p>
            <a:endParaRPr lang="kk-KZ"/>
          </a:p>
        </p:txBody>
      </p:sp>
      <p:sp>
        <p:nvSpPr>
          <p:cNvPr id="6" name="Slide Number Placeholder 5">
            <a:extLst>
              <a:ext uri="{FF2B5EF4-FFF2-40B4-BE49-F238E27FC236}">
                <a16:creationId xmlns:a16="http://schemas.microsoft.com/office/drawing/2014/main" id="{E666BD7C-22D4-378D-74DE-2AFA65103EAC}"/>
              </a:ext>
            </a:extLst>
          </p:cNvPr>
          <p:cNvSpPr>
            <a:spLocks noGrp="1"/>
          </p:cNvSpPr>
          <p:nvPr>
            <p:ph type="sldNum" sz="quarter" idx="12"/>
          </p:nvPr>
        </p:nvSpPr>
        <p:spPr/>
        <p:txBody>
          <a:bodyPr/>
          <a:lstStyle/>
          <a:p>
            <a:fld id="{91767629-3144-4FB9-AE7B-D04698CABD91}" type="slidenum">
              <a:rPr lang="kk-KZ" smtClean="0"/>
              <a:t>‹#›</a:t>
            </a:fld>
            <a:endParaRPr lang="kk-KZ"/>
          </a:p>
        </p:txBody>
      </p:sp>
    </p:spTree>
    <p:extLst>
      <p:ext uri="{BB962C8B-B14F-4D97-AF65-F5344CB8AC3E}">
        <p14:creationId xmlns:p14="http://schemas.microsoft.com/office/powerpoint/2010/main" val="78485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AF7E-40BC-713F-DD95-303C28A78FE5}"/>
              </a:ext>
            </a:extLst>
          </p:cNvPr>
          <p:cNvSpPr>
            <a:spLocks noGrp="1"/>
          </p:cNvSpPr>
          <p:nvPr>
            <p:ph type="title"/>
          </p:nvPr>
        </p:nvSpPr>
        <p:spPr/>
        <p:txBody>
          <a:bodyPr/>
          <a:lstStyle/>
          <a:p>
            <a:r>
              <a:rPr lang="en-GB"/>
              <a:t>Click to edit Master title style</a:t>
            </a:r>
            <a:endParaRPr lang="kk-KZ"/>
          </a:p>
        </p:txBody>
      </p:sp>
      <p:sp>
        <p:nvSpPr>
          <p:cNvPr id="3" name="Vertical Text Placeholder 2">
            <a:extLst>
              <a:ext uri="{FF2B5EF4-FFF2-40B4-BE49-F238E27FC236}">
                <a16:creationId xmlns:a16="http://schemas.microsoft.com/office/drawing/2014/main" id="{6F3EDD09-E995-A39C-E293-E4299317258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kk-KZ"/>
          </a:p>
        </p:txBody>
      </p:sp>
      <p:sp>
        <p:nvSpPr>
          <p:cNvPr id="4" name="Date Placeholder 3">
            <a:extLst>
              <a:ext uri="{FF2B5EF4-FFF2-40B4-BE49-F238E27FC236}">
                <a16:creationId xmlns:a16="http://schemas.microsoft.com/office/drawing/2014/main" id="{6DBC9859-8992-5E12-3E3D-FE00809A43F6}"/>
              </a:ext>
            </a:extLst>
          </p:cNvPr>
          <p:cNvSpPr>
            <a:spLocks noGrp="1"/>
          </p:cNvSpPr>
          <p:nvPr>
            <p:ph type="dt" sz="half" idx="10"/>
          </p:nvPr>
        </p:nvSpPr>
        <p:spPr/>
        <p:txBody>
          <a:bodyPr/>
          <a:lstStyle/>
          <a:p>
            <a:fld id="{8A345519-C65C-4C76-A4E8-CF1B03DB5FF0}" type="datetimeFigureOut">
              <a:rPr lang="kk-KZ" smtClean="0"/>
              <a:t>05.10.2023</a:t>
            </a:fld>
            <a:endParaRPr lang="kk-KZ"/>
          </a:p>
        </p:txBody>
      </p:sp>
      <p:sp>
        <p:nvSpPr>
          <p:cNvPr id="5" name="Footer Placeholder 4">
            <a:extLst>
              <a:ext uri="{FF2B5EF4-FFF2-40B4-BE49-F238E27FC236}">
                <a16:creationId xmlns:a16="http://schemas.microsoft.com/office/drawing/2014/main" id="{32A88673-66BE-2F61-FBEE-B761D8D16A0C}"/>
              </a:ext>
            </a:extLst>
          </p:cNvPr>
          <p:cNvSpPr>
            <a:spLocks noGrp="1"/>
          </p:cNvSpPr>
          <p:nvPr>
            <p:ph type="ftr" sz="quarter" idx="11"/>
          </p:nvPr>
        </p:nvSpPr>
        <p:spPr/>
        <p:txBody>
          <a:bodyPr/>
          <a:lstStyle/>
          <a:p>
            <a:endParaRPr lang="kk-KZ"/>
          </a:p>
        </p:txBody>
      </p:sp>
      <p:sp>
        <p:nvSpPr>
          <p:cNvPr id="6" name="Slide Number Placeholder 5">
            <a:extLst>
              <a:ext uri="{FF2B5EF4-FFF2-40B4-BE49-F238E27FC236}">
                <a16:creationId xmlns:a16="http://schemas.microsoft.com/office/drawing/2014/main" id="{19EBDF14-9C92-BBC3-044E-5E632F218FFA}"/>
              </a:ext>
            </a:extLst>
          </p:cNvPr>
          <p:cNvSpPr>
            <a:spLocks noGrp="1"/>
          </p:cNvSpPr>
          <p:nvPr>
            <p:ph type="sldNum" sz="quarter" idx="12"/>
          </p:nvPr>
        </p:nvSpPr>
        <p:spPr/>
        <p:txBody>
          <a:bodyPr/>
          <a:lstStyle/>
          <a:p>
            <a:fld id="{91767629-3144-4FB9-AE7B-D04698CABD91}" type="slidenum">
              <a:rPr lang="kk-KZ" smtClean="0"/>
              <a:t>‹#›</a:t>
            </a:fld>
            <a:endParaRPr lang="kk-KZ"/>
          </a:p>
        </p:txBody>
      </p:sp>
    </p:spTree>
    <p:extLst>
      <p:ext uri="{BB962C8B-B14F-4D97-AF65-F5344CB8AC3E}">
        <p14:creationId xmlns:p14="http://schemas.microsoft.com/office/powerpoint/2010/main" val="2547414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5A699A-0D6B-C66D-0D5E-446B597A30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kk-KZ"/>
          </a:p>
        </p:txBody>
      </p:sp>
      <p:sp>
        <p:nvSpPr>
          <p:cNvPr id="3" name="Vertical Text Placeholder 2">
            <a:extLst>
              <a:ext uri="{FF2B5EF4-FFF2-40B4-BE49-F238E27FC236}">
                <a16:creationId xmlns:a16="http://schemas.microsoft.com/office/drawing/2014/main" id="{037BC258-6AAD-7FD6-BBA3-DB034867BF5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kk-KZ"/>
          </a:p>
        </p:txBody>
      </p:sp>
      <p:sp>
        <p:nvSpPr>
          <p:cNvPr id="4" name="Date Placeholder 3">
            <a:extLst>
              <a:ext uri="{FF2B5EF4-FFF2-40B4-BE49-F238E27FC236}">
                <a16:creationId xmlns:a16="http://schemas.microsoft.com/office/drawing/2014/main" id="{83400708-FD27-11A1-ED5D-09EB1DE1B097}"/>
              </a:ext>
            </a:extLst>
          </p:cNvPr>
          <p:cNvSpPr>
            <a:spLocks noGrp="1"/>
          </p:cNvSpPr>
          <p:nvPr>
            <p:ph type="dt" sz="half" idx="10"/>
          </p:nvPr>
        </p:nvSpPr>
        <p:spPr/>
        <p:txBody>
          <a:bodyPr/>
          <a:lstStyle/>
          <a:p>
            <a:fld id="{8A345519-C65C-4C76-A4E8-CF1B03DB5FF0}" type="datetimeFigureOut">
              <a:rPr lang="kk-KZ" smtClean="0"/>
              <a:t>05.10.2023</a:t>
            </a:fld>
            <a:endParaRPr lang="kk-KZ"/>
          </a:p>
        </p:txBody>
      </p:sp>
      <p:sp>
        <p:nvSpPr>
          <p:cNvPr id="5" name="Footer Placeholder 4">
            <a:extLst>
              <a:ext uri="{FF2B5EF4-FFF2-40B4-BE49-F238E27FC236}">
                <a16:creationId xmlns:a16="http://schemas.microsoft.com/office/drawing/2014/main" id="{AF29D00A-81BF-6C02-9F1F-4788AEB80B81}"/>
              </a:ext>
            </a:extLst>
          </p:cNvPr>
          <p:cNvSpPr>
            <a:spLocks noGrp="1"/>
          </p:cNvSpPr>
          <p:nvPr>
            <p:ph type="ftr" sz="quarter" idx="11"/>
          </p:nvPr>
        </p:nvSpPr>
        <p:spPr/>
        <p:txBody>
          <a:bodyPr/>
          <a:lstStyle/>
          <a:p>
            <a:endParaRPr lang="kk-KZ"/>
          </a:p>
        </p:txBody>
      </p:sp>
      <p:sp>
        <p:nvSpPr>
          <p:cNvPr id="6" name="Slide Number Placeholder 5">
            <a:extLst>
              <a:ext uri="{FF2B5EF4-FFF2-40B4-BE49-F238E27FC236}">
                <a16:creationId xmlns:a16="http://schemas.microsoft.com/office/drawing/2014/main" id="{E046CFD5-7E3D-EA0D-166A-D794EE54DD00}"/>
              </a:ext>
            </a:extLst>
          </p:cNvPr>
          <p:cNvSpPr>
            <a:spLocks noGrp="1"/>
          </p:cNvSpPr>
          <p:nvPr>
            <p:ph type="sldNum" sz="quarter" idx="12"/>
          </p:nvPr>
        </p:nvSpPr>
        <p:spPr/>
        <p:txBody>
          <a:bodyPr/>
          <a:lstStyle/>
          <a:p>
            <a:fld id="{91767629-3144-4FB9-AE7B-D04698CABD91}" type="slidenum">
              <a:rPr lang="kk-KZ" smtClean="0"/>
              <a:t>‹#›</a:t>
            </a:fld>
            <a:endParaRPr lang="kk-KZ"/>
          </a:p>
        </p:txBody>
      </p:sp>
    </p:spTree>
    <p:extLst>
      <p:ext uri="{BB962C8B-B14F-4D97-AF65-F5344CB8AC3E}">
        <p14:creationId xmlns:p14="http://schemas.microsoft.com/office/powerpoint/2010/main" val="2574120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9D996-CB3B-BCF2-4DC1-9CE908BB6BCE}"/>
              </a:ext>
            </a:extLst>
          </p:cNvPr>
          <p:cNvSpPr>
            <a:spLocks noGrp="1"/>
          </p:cNvSpPr>
          <p:nvPr>
            <p:ph type="title"/>
          </p:nvPr>
        </p:nvSpPr>
        <p:spPr/>
        <p:txBody>
          <a:bodyPr/>
          <a:lstStyle/>
          <a:p>
            <a:r>
              <a:rPr lang="en-GB"/>
              <a:t>Click to edit Master title style</a:t>
            </a:r>
            <a:endParaRPr lang="kk-KZ"/>
          </a:p>
        </p:txBody>
      </p:sp>
      <p:sp>
        <p:nvSpPr>
          <p:cNvPr id="3" name="Content Placeholder 2">
            <a:extLst>
              <a:ext uri="{FF2B5EF4-FFF2-40B4-BE49-F238E27FC236}">
                <a16:creationId xmlns:a16="http://schemas.microsoft.com/office/drawing/2014/main" id="{B9512910-5D8F-3F78-81FB-4B86A61473B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kk-KZ"/>
          </a:p>
        </p:txBody>
      </p:sp>
      <p:sp>
        <p:nvSpPr>
          <p:cNvPr id="4" name="Date Placeholder 3">
            <a:extLst>
              <a:ext uri="{FF2B5EF4-FFF2-40B4-BE49-F238E27FC236}">
                <a16:creationId xmlns:a16="http://schemas.microsoft.com/office/drawing/2014/main" id="{8D07EEA0-6668-6912-5448-D6436DDFBD0D}"/>
              </a:ext>
            </a:extLst>
          </p:cNvPr>
          <p:cNvSpPr>
            <a:spLocks noGrp="1"/>
          </p:cNvSpPr>
          <p:nvPr>
            <p:ph type="dt" sz="half" idx="10"/>
          </p:nvPr>
        </p:nvSpPr>
        <p:spPr/>
        <p:txBody>
          <a:bodyPr/>
          <a:lstStyle/>
          <a:p>
            <a:fld id="{8A345519-C65C-4C76-A4E8-CF1B03DB5FF0}" type="datetimeFigureOut">
              <a:rPr lang="kk-KZ" smtClean="0"/>
              <a:t>05.10.2023</a:t>
            </a:fld>
            <a:endParaRPr lang="kk-KZ"/>
          </a:p>
        </p:txBody>
      </p:sp>
      <p:sp>
        <p:nvSpPr>
          <p:cNvPr id="5" name="Footer Placeholder 4">
            <a:extLst>
              <a:ext uri="{FF2B5EF4-FFF2-40B4-BE49-F238E27FC236}">
                <a16:creationId xmlns:a16="http://schemas.microsoft.com/office/drawing/2014/main" id="{6B0410F0-BE8F-C104-5E60-9CA8677C1DEE}"/>
              </a:ext>
            </a:extLst>
          </p:cNvPr>
          <p:cNvSpPr>
            <a:spLocks noGrp="1"/>
          </p:cNvSpPr>
          <p:nvPr>
            <p:ph type="ftr" sz="quarter" idx="11"/>
          </p:nvPr>
        </p:nvSpPr>
        <p:spPr/>
        <p:txBody>
          <a:bodyPr/>
          <a:lstStyle/>
          <a:p>
            <a:endParaRPr lang="kk-KZ"/>
          </a:p>
        </p:txBody>
      </p:sp>
      <p:sp>
        <p:nvSpPr>
          <p:cNvPr id="6" name="Slide Number Placeholder 5">
            <a:extLst>
              <a:ext uri="{FF2B5EF4-FFF2-40B4-BE49-F238E27FC236}">
                <a16:creationId xmlns:a16="http://schemas.microsoft.com/office/drawing/2014/main" id="{9D094867-005E-E3B5-FDA4-F4A2AF9C9CDB}"/>
              </a:ext>
            </a:extLst>
          </p:cNvPr>
          <p:cNvSpPr>
            <a:spLocks noGrp="1"/>
          </p:cNvSpPr>
          <p:nvPr>
            <p:ph type="sldNum" sz="quarter" idx="12"/>
          </p:nvPr>
        </p:nvSpPr>
        <p:spPr/>
        <p:txBody>
          <a:bodyPr/>
          <a:lstStyle/>
          <a:p>
            <a:fld id="{91767629-3144-4FB9-AE7B-D04698CABD91}" type="slidenum">
              <a:rPr lang="kk-KZ" smtClean="0"/>
              <a:t>‹#›</a:t>
            </a:fld>
            <a:endParaRPr lang="kk-KZ"/>
          </a:p>
        </p:txBody>
      </p:sp>
    </p:spTree>
    <p:extLst>
      <p:ext uri="{BB962C8B-B14F-4D97-AF65-F5344CB8AC3E}">
        <p14:creationId xmlns:p14="http://schemas.microsoft.com/office/powerpoint/2010/main" val="2088555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2A51-CB93-96BA-920D-2EA56F0CD5A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kk-KZ"/>
          </a:p>
        </p:txBody>
      </p:sp>
      <p:sp>
        <p:nvSpPr>
          <p:cNvPr id="3" name="Text Placeholder 2">
            <a:extLst>
              <a:ext uri="{FF2B5EF4-FFF2-40B4-BE49-F238E27FC236}">
                <a16:creationId xmlns:a16="http://schemas.microsoft.com/office/drawing/2014/main" id="{D4F14850-7FE2-12EF-46CD-1BDA0769E7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582ED75-9A08-BA22-E751-7D75352DE987}"/>
              </a:ext>
            </a:extLst>
          </p:cNvPr>
          <p:cNvSpPr>
            <a:spLocks noGrp="1"/>
          </p:cNvSpPr>
          <p:nvPr>
            <p:ph type="dt" sz="half" idx="10"/>
          </p:nvPr>
        </p:nvSpPr>
        <p:spPr/>
        <p:txBody>
          <a:bodyPr/>
          <a:lstStyle/>
          <a:p>
            <a:fld id="{8A345519-C65C-4C76-A4E8-CF1B03DB5FF0}" type="datetimeFigureOut">
              <a:rPr lang="kk-KZ" smtClean="0"/>
              <a:t>05.10.2023</a:t>
            </a:fld>
            <a:endParaRPr lang="kk-KZ"/>
          </a:p>
        </p:txBody>
      </p:sp>
      <p:sp>
        <p:nvSpPr>
          <p:cNvPr id="5" name="Footer Placeholder 4">
            <a:extLst>
              <a:ext uri="{FF2B5EF4-FFF2-40B4-BE49-F238E27FC236}">
                <a16:creationId xmlns:a16="http://schemas.microsoft.com/office/drawing/2014/main" id="{ED1CD606-5704-CE59-D036-14FC2E9F86D5}"/>
              </a:ext>
            </a:extLst>
          </p:cNvPr>
          <p:cNvSpPr>
            <a:spLocks noGrp="1"/>
          </p:cNvSpPr>
          <p:nvPr>
            <p:ph type="ftr" sz="quarter" idx="11"/>
          </p:nvPr>
        </p:nvSpPr>
        <p:spPr/>
        <p:txBody>
          <a:bodyPr/>
          <a:lstStyle/>
          <a:p>
            <a:endParaRPr lang="kk-KZ"/>
          </a:p>
        </p:txBody>
      </p:sp>
      <p:sp>
        <p:nvSpPr>
          <p:cNvPr id="6" name="Slide Number Placeholder 5">
            <a:extLst>
              <a:ext uri="{FF2B5EF4-FFF2-40B4-BE49-F238E27FC236}">
                <a16:creationId xmlns:a16="http://schemas.microsoft.com/office/drawing/2014/main" id="{5436B23D-470D-56D5-02CC-D91188FE7C67}"/>
              </a:ext>
            </a:extLst>
          </p:cNvPr>
          <p:cNvSpPr>
            <a:spLocks noGrp="1"/>
          </p:cNvSpPr>
          <p:nvPr>
            <p:ph type="sldNum" sz="quarter" idx="12"/>
          </p:nvPr>
        </p:nvSpPr>
        <p:spPr/>
        <p:txBody>
          <a:bodyPr/>
          <a:lstStyle/>
          <a:p>
            <a:fld id="{91767629-3144-4FB9-AE7B-D04698CABD91}" type="slidenum">
              <a:rPr lang="kk-KZ" smtClean="0"/>
              <a:t>‹#›</a:t>
            </a:fld>
            <a:endParaRPr lang="kk-KZ"/>
          </a:p>
        </p:txBody>
      </p:sp>
    </p:spTree>
    <p:extLst>
      <p:ext uri="{BB962C8B-B14F-4D97-AF65-F5344CB8AC3E}">
        <p14:creationId xmlns:p14="http://schemas.microsoft.com/office/powerpoint/2010/main" val="237055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A1CC-29F7-C74F-B1BC-79CD18CDBF8C}"/>
              </a:ext>
            </a:extLst>
          </p:cNvPr>
          <p:cNvSpPr>
            <a:spLocks noGrp="1"/>
          </p:cNvSpPr>
          <p:nvPr>
            <p:ph type="title"/>
          </p:nvPr>
        </p:nvSpPr>
        <p:spPr/>
        <p:txBody>
          <a:bodyPr/>
          <a:lstStyle/>
          <a:p>
            <a:r>
              <a:rPr lang="en-GB"/>
              <a:t>Click to edit Master title style</a:t>
            </a:r>
            <a:endParaRPr lang="kk-KZ"/>
          </a:p>
        </p:txBody>
      </p:sp>
      <p:sp>
        <p:nvSpPr>
          <p:cNvPr id="3" name="Content Placeholder 2">
            <a:extLst>
              <a:ext uri="{FF2B5EF4-FFF2-40B4-BE49-F238E27FC236}">
                <a16:creationId xmlns:a16="http://schemas.microsoft.com/office/drawing/2014/main" id="{05A30700-372F-34C3-86BF-6AB14EFF423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kk-KZ"/>
          </a:p>
        </p:txBody>
      </p:sp>
      <p:sp>
        <p:nvSpPr>
          <p:cNvPr id="4" name="Content Placeholder 3">
            <a:extLst>
              <a:ext uri="{FF2B5EF4-FFF2-40B4-BE49-F238E27FC236}">
                <a16:creationId xmlns:a16="http://schemas.microsoft.com/office/drawing/2014/main" id="{DD5F0CAC-17D6-A64F-84E8-3F881AD32AD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kk-KZ"/>
          </a:p>
        </p:txBody>
      </p:sp>
      <p:sp>
        <p:nvSpPr>
          <p:cNvPr id="5" name="Date Placeholder 4">
            <a:extLst>
              <a:ext uri="{FF2B5EF4-FFF2-40B4-BE49-F238E27FC236}">
                <a16:creationId xmlns:a16="http://schemas.microsoft.com/office/drawing/2014/main" id="{098F96F2-A154-1A0D-1E5A-091D99B13EFC}"/>
              </a:ext>
            </a:extLst>
          </p:cNvPr>
          <p:cNvSpPr>
            <a:spLocks noGrp="1"/>
          </p:cNvSpPr>
          <p:nvPr>
            <p:ph type="dt" sz="half" idx="10"/>
          </p:nvPr>
        </p:nvSpPr>
        <p:spPr/>
        <p:txBody>
          <a:bodyPr/>
          <a:lstStyle/>
          <a:p>
            <a:fld id="{8A345519-C65C-4C76-A4E8-CF1B03DB5FF0}" type="datetimeFigureOut">
              <a:rPr lang="kk-KZ" smtClean="0"/>
              <a:t>05.10.2023</a:t>
            </a:fld>
            <a:endParaRPr lang="kk-KZ"/>
          </a:p>
        </p:txBody>
      </p:sp>
      <p:sp>
        <p:nvSpPr>
          <p:cNvPr id="6" name="Footer Placeholder 5">
            <a:extLst>
              <a:ext uri="{FF2B5EF4-FFF2-40B4-BE49-F238E27FC236}">
                <a16:creationId xmlns:a16="http://schemas.microsoft.com/office/drawing/2014/main" id="{CA109BEA-2B8C-EACF-BBDA-9F9205FC9DE1}"/>
              </a:ext>
            </a:extLst>
          </p:cNvPr>
          <p:cNvSpPr>
            <a:spLocks noGrp="1"/>
          </p:cNvSpPr>
          <p:nvPr>
            <p:ph type="ftr" sz="quarter" idx="11"/>
          </p:nvPr>
        </p:nvSpPr>
        <p:spPr/>
        <p:txBody>
          <a:bodyPr/>
          <a:lstStyle/>
          <a:p>
            <a:endParaRPr lang="kk-KZ"/>
          </a:p>
        </p:txBody>
      </p:sp>
      <p:sp>
        <p:nvSpPr>
          <p:cNvPr id="7" name="Slide Number Placeholder 6">
            <a:extLst>
              <a:ext uri="{FF2B5EF4-FFF2-40B4-BE49-F238E27FC236}">
                <a16:creationId xmlns:a16="http://schemas.microsoft.com/office/drawing/2014/main" id="{C8C1D186-286C-459E-5B34-135CEBD77B40}"/>
              </a:ext>
            </a:extLst>
          </p:cNvPr>
          <p:cNvSpPr>
            <a:spLocks noGrp="1"/>
          </p:cNvSpPr>
          <p:nvPr>
            <p:ph type="sldNum" sz="quarter" idx="12"/>
          </p:nvPr>
        </p:nvSpPr>
        <p:spPr/>
        <p:txBody>
          <a:bodyPr/>
          <a:lstStyle/>
          <a:p>
            <a:fld id="{91767629-3144-4FB9-AE7B-D04698CABD91}" type="slidenum">
              <a:rPr lang="kk-KZ" smtClean="0"/>
              <a:t>‹#›</a:t>
            </a:fld>
            <a:endParaRPr lang="kk-KZ"/>
          </a:p>
        </p:txBody>
      </p:sp>
    </p:spTree>
    <p:extLst>
      <p:ext uri="{BB962C8B-B14F-4D97-AF65-F5344CB8AC3E}">
        <p14:creationId xmlns:p14="http://schemas.microsoft.com/office/powerpoint/2010/main" val="855959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54D8-1AC5-2B33-A9DD-AA05E2E5EC0F}"/>
              </a:ext>
            </a:extLst>
          </p:cNvPr>
          <p:cNvSpPr>
            <a:spLocks noGrp="1"/>
          </p:cNvSpPr>
          <p:nvPr>
            <p:ph type="title"/>
          </p:nvPr>
        </p:nvSpPr>
        <p:spPr>
          <a:xfrm>
            <a:off x="839788" y="365125"/>
            <a:ext cx="10515600" cy="1325563"/>
          </a:xfrm>
        </p:spPr>
        <p:txBody>
          <a:bodyPr/>
          <a:lstStyle/>
          <a:p>
            <a:r>
              <a:rPr lang="en-GB"/>
              <a:t>Click to edit Master title style</a:t>
            </a:r>
            <a:endParaRPr lang="kk-KZ"/>
          </a:p>
        </p:txBody>
      </p:sp>
      <p:sp>
        <p:nvSpPr>
          <p:cNvPr id="3" name="Text Placeholder 2">
            <a:extLst>
              <a:ext uri="{FF2B5EF4-FFF2-40B4-BE49-F238E27FC236}">
                <a16:creationId xmlns:a16="http://schemas.microsoft.com/office/drawing/2014/main" id="{291405B8-4AC5-D758-FDBD-F2F19D5957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BC33376-E6D0-9802-62CB-13FAA9984D2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kk-KZ"/>
          </a:p>
        </p:txBody>
      </p:sp>
      <p:sp>
        <p:nvSpPr>
          <p:cNvPr id="5" name="Text Placeholder 4">
            <a:extLst>
              <a:ext uri="{FF2B5EF4-FFF2-40B4-BE49-F238E27FC236}">
                <a16:creationId xmlns:a16="http://schemas.microsoft.com/office/drawing/2014/main" id="{0B1912F2-EA45-752F-DEAB-62B2220E66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2DFF6A1-E6A8-9399-B0DD-EAE89A2775B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kk-KZ"/>
          </a:p>
        </p:txBody>
      </p:sp>
      <p:sp>
        <p:nvSpPr>
          <p:cNvPr id="7" name="Date Placeholder 6">
            <a:extLst>
              <a:ext uri="{FF2B5EF4-FFF2-40B4-BE49-F238E27FC236}">
                <a16:creationId xmlns:a16="http://schemas.microsoft.com/office/drawing/2014/main" id="{86A593D0-9D98-FA1C-C05C-4D06DC99DABC}"/>
              </a:ext>
            </a:extLst>
          </p:cNvPr>
          <p:cNvSpPr>
            <a:spLocks noGrp="1"/>
          </p:cNvSpPr>
          <p:nvPr>
            <p:ph type="dt" sz="half" idx="10"/>
          </p:nvPr>
        </p:nvSpPr>
        <p:spPr/>
        <p:txBody>
          <a:bodyPr/>
          <a:lstStyle/>
          <a:p>
            <a:fld id="{8A345519-C65C-4C76-A4E8-CF1B03DB5FF0}" type="datetimeFigureOut">
              <a:rPr lang="kk-KZ" smtClean="0"/>
              <a:t>05.10.2023</a:t>
            </a:fld>
            <a:endParaRPr lang="kk-KZ"/>
          </a:p>
        </p:txBody>
      </p:sp>
      <p:sp>
        <p:nvSpPr>
          <p:cNvPr id="8" name="Footer Placeholder 7">
            <a:extLst>
              <a:ext uri="{FF2B5EF4-FFF2-40B4-BE49-F238E27FC236}">
                <a16:creationId xmlns:a16="http://schemas.microsoft.com/office/drawing/2014/main" id="{DD2AFB05-FBD8-9956-B70D-6E350EF0D570}"/>
              </a:ext>
            </a:extLst>
          </p:cNvPr>
          <p:cNvSpPr>
            <a:spLocks noGrp="1"/>
          </p:cNvSpPr>
          <p:nvPr>
            <p:ph type="ftr" sz="quarter" idx="11"/>
          </p:nvPr>
        </p:nvSpPr>
        <p:spPr/>
        <p:txBody>
          <a:bodyPr/>
          <a:lstStyle/>
          <a:p>
            <a:endParaRPr lang="kk-KZ"/>
          </a:p>
        </p:txBody>
      </p:sp>
      <p:sp>
        <p:nvSpPr>
          <p:cNvPr id="9" name="Slide Number Placeholder 8">
            <a:extLst>
              <a:ext uri="{FF2B5EF4-FFF2-40B4-BE49-F238E27FC236}">
                <a16:creationId xmlns:a16="http://schemas.microsoft.com/office/drawing/2014/main" id="{875F4CCB-C5F8-CCA4-0AD5-7D50D09B8E13}"/>
              </a:ext>
            </a:extLst>
          </p:cNvPr>
          <p:cNvSpPr>
            <a:spLocks noGrp="1"/>
          </p:cNvSpPr>
          <p:nvPr>
            <p:ph type="sldNum" sz="quarter" idx="12"/>
          </p:nvPr>
        </p:nvSpPr>
        <p:spPr/>
        <p:txBody>
          <a:bodyPr/>
          <a:lstStyle/>
          <a:p>
            <a:fld id="{91767629-3144-4FB9-AE7B-D04698CABD91}" type="slidenum">
              <a:rPr lang="kk-KZ" smtClean="0"/>
              <a:t>‹#›</a:t>
            </a:fld>
            <a:endParaRPr lang="kk-KZ"/>
          </a:p>
        </p:txBody>
      </p:sp>
    </p:spTree>
    <p:extLst>
      <p:ext uri="{BB962C8B-B14F-4D97-AF65-F5344CB8AC3E}">
        <p14:creationId xmlns:p14="http://schemas.microsoft.com/office/powerpoint/2010/main" val="2566129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E2A84-E852-6AE4-F3DB-38C36AFE6453}"/>
              </a:ext>
            </a:extLst>
          </p:cNvPr>
          <p:cNvSpPr>
            <a:spLocks noGrp="1"/>
          </p:cNvSpPr>
          <p:nvPr>
            <p:ph type="title"/>
          </p:nvPr>
        </p:nvSpPr>
        <p:spPr/>
        <p:txBody>
          <a:bodyPr/>
          <a:lstStyle/>
          <a:p>
            <a:r>
              <a:rPr lang="en-GB"/>
              <a:t>Click to edit Master title style</a:t>
            </a:r>
            <a:endParaRPr lang="kk-KZ"/>
          </a:p>
        </p:txBody>
      </p:sp>
      <p:sp>
        <p:nvSpPr>
          <p:cNvPr id="3" name="Date Placeholder 2">
            <a:extLst>
              <a:ext uri="{FF2B5EF4-FFF2-40B4-BE49-F238E27FC236}">
                <a16:creationId xmlns:a16="http://schemas.microsoft.com/office/drawing/2014/main" id="{10EDD220-F1D0-4018-7300-B573DDE9F5F2}"/>
              </a:ext>
            </a:extLst>
          </p:cNvPr>
          <p:cNvSpPr>
            <a:spLocks noGrp="1"/>
          </p:cNvSpPr>
          <p:nvPr>
            <p:ph type="dt" sz="half" idx="10"/>
          </p:nvPr>
        </p:nvSpPr>
        <p:spPr/>
        <p:txBody>
          <a:bodyPr/>
          <a:lstStyle/>
          <a:p>
            <a:fld id="{8A345519-C65C-4C76-A4E8-CF1B03DB5FF0}" type="datetimeFigureOut">
              <a:rPr lang="kk-KZ" smtClean="0"/>
              <a:t>05.10.2023</a:t>
            </a:fld>
            <a:endParaRPr lang="kk-KZ"/>
          </a:p>
        </p:txBody>
      </p:sp>
      <p:sp>
        <p:nvSpPr>
          <p:cNvPr id="4" name="Footer Placeholder 3">
            <a:extLst>
              <a:ext uri="{FF2B5EF4-FFF2-40B4-BE49-F238E27FC236}">
                <a16:creationId xmlns:a16="http://schemas.microsoft.com/office/drawing/2014/main" id="{758F21E8-D05E-C98A-23C8-0E789AD22A71}"/>
              </a:ext>
            </a:extLst>
          </p:cNvPr>
          <p:cNvSpPr>
            <a:spLocks noGrp="1"/>
          </p:cNvSpPr>
          <p:nvPr>
            <p:ph type="ftr" sz="quarter" idx="11"/>
          </p:nvPr>
        </p:nvSpPr>
        <p:spPr/>
        <p:txBody>
          <a:bodyPr/>
          <a:lstStyle/>
          <a:p>
            <a:endParaRPr lang="kk-KZ"/>
          </a:p>
        </p:txBody>
      </p:sp>
      <p:sp>
        <p:nvSpPr>
          <p:cNvPr id="5" name="Slide Number Placeholder 4">
            <a:extLst>
              <a:ext uri="{FF2B5EF4-FFF2-40B4-BE49-F238E27FC236}">
                <a16:creationId xmlns:a16="http://schemas.microsoft.com/office/drawing/2014/main" id="{E357C161-52ED-BD96-5D8D-AE4DD448F3EF}"/>
              </a:ext>
            </a:extLst>
          </p:cNvPr>
          <p:cNvSpPr>
            <a:spLocks noGrp="1"/>
          </p:cNvSpPr>
          <p:nvPr>
            <p:ph type="sldNum" sz="quarter" idx="12"/>
          </p:nvPr>
        </p:nvSpPr>
        <p:spPr/>
        <p:txBody>
          <a:bodyPr/>
          <a:lstStyle/>
          <a:p>
            <a:fld id="{91767629-3144-4FB9-AE7B-D04698CABD91}" type="slidenum">
              <a:rPr lang="kk-KZ" smtClean="0"/>
              <a:t>‹#›</a:t>
            </a:fld>
            <a:endParaRPr lang="kk-KZ"/>
          </a:p>
        </p:txBody>
      </p:sp>
    </p:spTree>
    <p:extLst>
      <p:ext uri="{BB962C8B-B14F-4D97-AF65-F5344CB8AC3E}">
        <p14:creationId xmlns:p14="http://schemas.microsoft.com/office/powerpoint/2010/main" val="316369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57A62E-0D48-BA1C-C2BD-9FFE35DE605F}"/>
              </a:ext>
            </a:extLst>
          </p:cNvPr>
          <p:cNvSpPr>
            <a:spLocks noGrp="1"/>
          </p:cNvSpPr>
          <p:nvPr>
            <p:ph type="dt" sz="half" idx="10"/>
          </p:nvPr>
        </p:nvSpPr>
        <p:spPr/>
        <p:txBody>
          <a:bodyPr/>
          <a:lstStyle/>
          <a:p>
            <a:fld id="{8A345519-C65C-4C76-A4E8-CF1B03DB5FF0}" type="datetimeFigureOut">
              <a:rPr lang="kk-KZ" smtClean="0"/>
              <a:t>05.10.2023</a:t>
            </a:fld>
            <a:endParaRPr lang="kk-KZ"/>
          </a:p>
        </p:txBody>
      </p:sp>
      <p:sp>
        <p:nvSpPr>
          <p:cNvPr id="3" name="Footer Placeholder 2">
            <a:extLst>
              <a:ext uri="{FF2B5EF4-FFF2-40B4-BE49-F238E27FC236}">
                <a16:creationId xmlns:a16="http://schemas.microsoft.com/office/drawing/2014/main" id="{335741D4-33DF-6B3A-E235-A4314BBF37D4}"/>
              </a:ext>
            </a:extLst>
          </p:cNvPr>
          <p:cNvSpPr>
            <a:spLocks noGrp="1"/>
          </p:cNvSpPr>
          <p:nvPr>
            <p:ph type="ftr" sz="quarter" idx="11"/>
          </p:nvPr>
        </p:nvSpPr>
        <p:spPr/>
        <p:txBody>
          <a:bodyPr/>
          <a:lstStyle/>
          <a:p>
            <a:endParaRPr lang="kk-KZ"/>
          </a:p>
        </p:txBody>
      </p:sp>
      <p:sp>
        <p:nvSpPr>
          <p:cNvPr id="4" name="Slide Number Placeholder 3">
            <a:extLst>
              <a:ext uri="{FF2B5EF4-FFF2-40B4-BE49-F238E27FC236}">
                <a16:creationId xmlns:a16="http://schemas.microsoft.com/office/drawing/2014/main" id="{8A488A80-F87C-3854-9AAD-255B0AB587F7}"/>
              </a:ext>
            </a:extLst>
          </p:cNvPr>
          <p:cNvSpPr>
            <a:spLocks noGrp="1"/>
          </p:cNvSpPr>
          <p:nvPr>
            <p:ph type="sldNum" sz="quarter" idx="12"/>
          </p:nvPr>
        </p:nvSpPr>
        <p:spPr/>
        <p:txBody>
          <a:bodyPr/>
          <a:lstStyle/>
          <a:p>
            <a:fld id="{91767629-3144-4FB9-AE7B-D04698CABD91}" type="slidenum">
              <a:rPr lang="kk-KZ" smtClean="0"/>
              <a:t>‹#›</a:t>
            </a:fld>
            <a:endParaRPr lang="kk-KZ"/>
          </a:p>
        </p:txBody>
      </p:sp>
    </p:spTree>
    <p:extLst>
      <p:ext uri="{BB962C8B-B14F-4D97-AF65-F5344CB8AC3E}">
        <p14:creationId xmlns:p14="http://schemas.microsoft.com/office/powerpoint/2010/main" val="2278210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0A484-430E-8CBD-94A4-8F42A86EE08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kk-KZ"/>
          </a:p>
        </p:txBody>
      </p:sp>
      <p:sp>
        <p:nvSpPr>
          <p:cNvPr id="3" name="Content Placeholder 2">
            <a:extLst>
              <a:ext uri="{FF2B5EF4-FFF2-40B4-BE49-F238E27FC236}">
                <a16:creationId xmlns:a16="http://schemas.microsoft.com/office/drawing/2014/main" id="{312BCF56-ACFC-623C-F0CD-3D252F12D1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kk-KZ"/>
          </a:p>
        </p:txBody>
      </p:sp>
      <p:sp>
        <p:nvSpPr>
          <p:cNvPr id="4" name="Text Placeholder 3">
            <a:extLst>
              <a:ext uri="{FF2B5EF4-FFF2-40B4-BE49-F238E27FC236}">
                <a16:creationId xmlns:a16="http://schemas.microsoft.com/office/drawing/2014/main" id="{45DF45BE-5CD8-9D97-A24A-5572757DF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90CD8DF-16DC-8C49-7F7A-F604F39ACC91}"/>
              </a:ext>
            </a:extLst>
          </p:cNvPr>
          <p:cNvSpPr>
            <a:spLocks noGrp="1"/>
          </p:cNvSpPr>
          <p:nvPr>
            <p:ph type="dt" sz="half" idx="10"/>
          </p:nvPr>
        </p:nvSpPr>
        <p:spPr/>
        <p:txBody>
          <a:bodyPr/>
          <a:lstStyle/>
          <a:p>
            <a:fld id="{8A345519-C65C-4C76-A4E8-CF1B03DB5FF0}" type="datetimeFigureOut">
              <a:rPr lang="kk-KZ" smtClean="0"/>
              <a:t>05.10.2023</a:t>
            </a:fld>
            <a:endParaRPr lang="kk-KZ"/>
          </a:p>
        </p:txBody>
      </p:sp>
      <p:sp>
        <p:nvSpPr>
          <p:cNvPr id="6" name="Footer Placeholder 5">
            <a:extLst>
              <a:ext uri="{FF2B5EF4-FFF2-40B4-BE49-F238E27FC236}">
                <a16:creationId xmlns:a16="http://schemas.microsoft.com/office/drawing/2014/main" id="{1638B499-4CCB-E663-A4D7-123DFDC1B815}"/>
              </a:ext>
            </a:extLst>
          </p:cNvPr>
          <p:cNvSpPr>
            <a:spLocks noGrp="1"/>
          </p:cNvSpPr>
          <p:nvPr>
            <p:ph type="ftr" sz="quarter" idx="11"/>
          </p:nvPr>
        </p:nvSpPr>
        <p:spPr/>
        <p:txBody>
          <a:bodyPr/>
          <a:lstStyle/>
          <a:p>
            <a:endParaRPr lang="kk-KZ"/>
          </a:p>
        </p:txBody>
      </p:sp>
      <p:sp>
        <p:nvSpPr>
          <p:cNvPr id="7" name="Slide Number Placeholder 6">
            <a:extLst>
              <a:ext uri="{FF2B5EF4-FFF2-40B4-BE49-F238E27FC236}">
                <a16:creationId xmlns:a16="http://schemas.microsoft.com/office/drawing/2014/main" id="{1C42665C-FCC2-F378-08C8-B8B12847273A}"/>
              </a:ext>
            </a:extLst>
          </p:cNvPr>
          <p:cNvSpPr>
            <a:spLocks noGrp="1"/>
          </p:cNvSpPr>
          <p:nvPr>
            <p:ph type="sldNum" sz="quarter" idx="12"/>
          </p:nvPr>
        </p:nvSpPr>
        <p:spPr/>
        <p:txBody>
          <a:bodyPr/>
          <a:lstStyle/>
          <a:p>
            <a:fld id="{91767629-3144-4FB9-AE7B-D04698CABD91}" type="slidenum">
              <a:rPr lang="kk-KZ" smtClean="0"/>
              <a:t>‹#›</a:t>
            </a:fld>
            <a:endParaRPr lang="kk-KZ"/>
          </a:p>
        </p:txBody>
      </p:sp>
    </p:spTree>
    <p:extLst>
      <p:ext uri="{BB962C8B-B14F-4D97-AF65-F5344CB8AC3E}">
        <p14:creationId xmlns:p14="http://schemas.microsoft.com/office/powerpoint/2010/main" val="2531686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D7BD-B038-A2BF-8D0F-0001DC88B33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kk-KZ"/>
          </a:p>
        </p:txBody>
      </p:sp>
      <p:sp>
        <p:nvSpPr>
          <p:cNvPr id="3" name="Picture Placeholder 2">
            <a:extLst>
              <a:ext uri="{FF2B5EF4-FFF2-40B4-BE49-F238E27FC236}">
                <a16:creationId xmlns:a16="http://schemas.microsoft.com/office/drawing/2014/main" id="{35FA69A3-46B1-38CE-A59D-4484AABDBE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k-KZ"/>
          </a:p>
        </p:txBody>
      </p:sp>
      <p:sp>
        <p:nvSpPr>
          <p:cNvPr id="4" name="Text Placeholder 3">
            <a:extLst>
              <a:ext uri="{FF2B5EF4-FFF2-40B4-BE49-F238E27FC236}">
                <a16:creationId xmlns:a16="http://schemas.microsoft.com/office/drawing/2014/main" id="{AC44AB49-8793-34B3-7E71-1728531FB1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8120C7-2471-8DFB-F027-5ECA3AE13D08}"/>
              </a:ext>
            </a:extLst>
          </p:cNvPr>
          <p:cNvSpPr>
            <a:spLocks noGrp="1"/>
          </p:cNvSpPr>
          <p:nvPr>
            <p:ph type="dt" sz="half" idx="10"/>
          </p:nvPr>
        </p:nvSpPr>
        <p:spPr/>
        <p:txBody>
          <a:bodyPr/>
          <a:lstStyle/>
          <a:p>
            <a:fld id="{8A345519-C65C-4C76-A4E8-CF1B03DB5FF0}" type="datetimeFigureOut">
              <a:rPr lang="kk-KZ" smtClean="0"/>
              <a:t>05.10.2023</a:t>
            </a:fld>
            <a:endParaRPr lang="kk-KZ"/>
          </a:p>
        </p:txBody>
      </p:sp>
      <p:sp>
        <p:nvSpPr>
          <p:cNvPr id="6" name="Footer Placeholder 5">
            <a:extLst>
              <a:ext uri="{FF2B5EF4-FFF2-40B4-BE49-F238E27FC236}">
                <a16:creationId xmlns:a16="http://schemas.microsoft.com/office/drawing/2014/main" id="{C4549CE8-240B-787E-F4AF-EB55B0643A95}"/>
              </a:ext>
            </a:extLst>
          </p:cNvPr>
          <p:cNvSpPr>
            <a:spLocks noGrp="1"/>
          </p:cNvSpPr>
          <p:nvPr>
            <p:ph type="ftr" sz="quarter" idx="11"/>
          </p:nvPr>
        </p:nvSpPr>
        <p:spPr/>
        <p:txBody>
          <a:bodyPr/>
          <a:lstStyle/>
          <a:p>
            <a:endParaRPr lang="kk-KZ"/>
          </a:p>
        </p:txBody>
      </p:sp>
      <p:sp>
        <p:nvSpPr>
          <p:cNvPr id="7" name="Slide Number Placeholder 6">
            <a:extLst>
              <a:ext uri="{FF2B5EF4-FFF2-40B4-BE49-F238E27FC236}">
                <a16:creationId xmlns:a16="http://schemas.microsoft.com/office/drawing/2014/main" id="{CA975FAD-24E8-83BA-8DED-6D01B6BD3098}"/>
              </a:ext>
            </a:extLst>
          </p:cNvPr>
          <p:cNvSpPr>
            <a:spLocks noGrp="1"/>
          </p:cNvSpPr>
          <p:nvPr>
            <p:ph type="sldNum" sz="quarter" idx="12"/>
          </p:nvPr>
        </p:nvSpPr>
        <p:spPr/>
        <p:txBody>
          <a:bodyPr/>
          <a:lstStyle/>
          <a:p>
            <a:fld id="{91767629-3144-4FB9-AE7B-D04698CABD91}" type="slidenum">
              <a:rPr lang="kk-KZ" smtClean="0"/>
              <a:t>‹#›</a:t>
            </a:fld>
            <a:endParaRPr lang="kk-KZ"/>
          </a:p>
        </p:txBody>
      </p:sp>
    </p:spTree>
    <p:extLst>
      <p:ext uri="{BB962C8B-B14F-4D97-AF65-F5344CB8AC3E}">
        <p14:creationId xmlns:p14="http://schemas.microsoft.com/office/powerpoint/2010/main" val="3243576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87BEF7-3610-562B-90C6-CD98B8917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kk-KZ"/>
          </a:p>
        </p:txBody>
      </p:sp>
      <p:sp>
        <p:nvSpPr>
          <p:cNvPr id="3" name="Text Placeholder 2">
            <a:extLst>
              <a:ext uri="{FF2B5EF4-FFF2-40B4-BE49-F238E27FC236}">
                <a16:creationId xmlns:a16="http://schemas.microsoft.com/office/drawing/2014/main" id="{9819E564-6396-0CB9-BB57-53015C6A48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kk-KZ"/>
          </a:p>
        </p:txBody>
      </p:sp>
      <p:sp>
        <p:nvSpPr>
          <p:cNvPr id="4" name="Date Placeholder 3">
            <a:extLst>
              <a:ext uri="{FF2B5EF4-FFF2-40B4-BE49-F238E27FC236}">
                <a16:creationId xmlns:a16="http://schemas.microsoft.com/office/drawing/2014/main" id="{4E8A0FC2-ED4B-6A9D-2355-A526EF9F6C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345519-C65C-4C76-A4E8-CF1B03DB5FF0}" type="datetimeFigureOut">
              <a:rPr lang="kk-KZ" smtClean="0"/>
              <a:t>05.10.2023</a:t>
            </a:fld>
            <a:endParaRPr lang="kk-KZ"/>
          </a:p>
        </p:txBody>
      </p:sp>
      <p:sp>
        <p:nvSpPr>
          <p:cNvPr id="5" name="Footer Placeholder 4">
            <a:extLst>
              <a:ext uri="{FF2B5EF4-FFF2-40B4-BE49-F238E27FC236}">
                <a16:creationId xmlns:a16="http://schemas.microsoft.com/office/drawing/2014/main" id="{635EEDAE-244D-7CB8-A158-86565E005D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k-KZ"/>
          </a:p>
        </p:txBody>
      </p:sp>
      <p:sp>
        <p:nvSpPr>
          <p:cNvPr id="6" name="Slide Number Placeholder 5">
            <a:extLst>
              <a:ext uri="{FF2B5EF4-FFF2-40B4-BE49-F238E27FC236}">
                <a16:creationId xmlns:a16="http://schemas.microsoft.com/office/drawing/2014/main" id="{BA1CCF14-EB6F-592B-1105-9658C26DB9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67629-3144-4FB9-AE7B-D04698CABD91}" type="slidenum">
              <a:rPr lang="kk-KZ" smtClean="0"/>
              <a:t>‹#›</a:t>
            </a:fld>
            <a:endParaRPr lang="kk-KZ"/>
          </a:p>
        </p:txBody>
      </p:sp>
    </p:spTree>
    <p:extLst>
      <p:ext uri="{BB962C8B-B14F-4D97-AF65-F5344CB8AC3E}">
        <p14:creationId xmlns:p14="http://schemas.microsoft.com/office/powerpoint/2010/main" val="4183829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k-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person's face&#10;&#10;Description automatically generated">
            <a:extLst>
              <a:ext uri="{FF2B5EF4-FFF2-40B4-BE49-F238E27FC236}">
                <a16:creationId xmlns:a16="http://schemas.microsoft.com/office/drawing/2014/main" id="{204ADF82-9BE6-64F4-265D-BABA0E919ACD}"/>
              </a:ext>
            </a:extLst>
          </p:cNvPr>
          <p:cNvPicPr>
            <a:picLocks noChangeAspect="1"/>
          </p:cNvPicPr>
          <p:nvPr/>
        </p:nvPicPr>
        <p:blipFill rotWithShape="1">
          <a:blip r:embed="rId2">
            <a:extLst>
              <a:ext uri="{28A0092B-C50C-407E-A947-70E740481C1C}">
                <a14:useLocalDpi xmlns:a14="http://schemas.microsoft.com/office/drawing/2010/main" val="0"/>
              </a:ext>
            </a:extLst>
          </a:blip>
          <a:srcRect l="7349" t="11043" r="64621" b="10976"/>
          <a:stretch/>
        </p:blipFill>
        <p:spPr>
          <a:xfrm>
            <a:off x="895927" y="757382"/>
            <a:ext cx="3417456" cy="5347854"/>
          </a:xfrm>
          <a:prstGeom prst="rect">
            <a:avLst/>
          </a:prstGeom>
        </p:spPr>
      </p:pic>
      <p:sp>
        <p:nvSpPr>
          <p:cNvPr id="6" name="Rectangle 5">
            <a:extLst>
              <a:ext uri="{FF2B5EF4-FFF2-40B4-BE49-F238E27FC236}">
                <a16:creationId xmlns:a16="http://schemas.microsoft.com/office/drawing/2014/main" id="{CCEB4CF0-74C8-0D53-D186-CD11FC20CAF5}"/>
              </a:ext>
            </a:extLst>
          </p:cNvPr>
          <p:cNvSpPr/>
          <p:nvPr/>
        </p:nvSpPr>
        <p:spPr>
          <a:xfrm>
            <a:off x="5781964" y="0"/>
            <a:ext cx="6410036" cy="685800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4400" dirty="0">
                <a:latin typeface="Playfair Display ExtraBold" pitchFamily="2" charset="-52"/>
              </a:rPr>
              <a:t>Evolution of Mobile Phones</a:t>
            </a:r>
            <a:endParaRPr lang="kk-KZ" sz="4400" dirty="0">
              <a:latin typeface="Playfair Display ExtraBold" pitchFamily="2" charset="-52"/>
            </a:endParaRPr>
          </a:p>
        </p:txBody>
      </p:sp>
    </p:spTree>
    <p:extLst>
      <p:ext uri="{BB962C8B-B14F-4D97-AF65-F5344CB8AC3E}">
        <p14:creationId xmlns:p14="http://schemas.microsoft.com/office/powerpoint/2010/main" val="3679311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cell phones&#10;&#10;Description automatically generated">
            <a:extLst>
              <a:ext uri="{FF2B5EF4-FFF2-40B4-BE49-F238E27FC236}">
                <a16:creationId xmlns:a16="http://schemas.microsoft.com/office/drawing/2014/main" id="{F4D38C90-7FE8-670E-6BCA-6A3ED9EB9716}"/>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a:stretch/>
        </p:blipFill>
        <p:spPr>
          <a:xfrm>
            <a:off x="0" y="0"/>
            <a:ext cx="6096000" cy="6858000"/>
          </a:xfrm>
          <a:prstGeom prst="rect">
            <a:avLst/>
          </a:prstGeom>
        </p:spPr>
      </p:pic>
      <p:grpSp>
        <p:nvGrpSpPr>
          <p:cNvPr id="6" name="Group 5">
            <a:extLst>
              <a:ext uri="{FF2B5EF4-FFF2-40B4-BE49-F238E27FC236}">
                <a16:creationId xmlns:a16="http://schemas.microsoft.com/office/drawing/2014/main" id="{99F7DF2D-B498-BE17-F34F-08266F9CA31F}"/>
              </a:ext>
            </a:extLst>
          </p:cNvPr>
          <p:cNvGrpSpPr/>
          <p:nvPr/>
        </p:nvGrpSpPr>
        <p:grpSpPr>
          <a:xfrm>
            <a:off x="6603998" y="1357745"/>
            <a:ext cx="5089238" cy="2571944"/>
            <a:chOff x="6816435" y="1200727"/>
            <a:chExt cx="5089238" cy="2571944"/>
          </a:xfrm>
        </p:grpSpPr>
        <p:sp>
          <p:nvSpPr>
            <p:cNvPr id="2" name="TextBox 1">
              <a:extLst>
                <a:ext uri="{FF2B5EF4-FFF2-40B4-BE49-F238E27FC236}">
                  <a16:creationId xmlns:a16="http://schemas.microsoft.com/office/drawing/2014/main" id="{19ED8E56-D117-DDA4-A4D1-34BE24B52002}"/>
                </a:ext>
              </a:extLst>
            </p:cNvPr>
            <p:cNvSpPr txBox="1"/>
            <p:nvPr/>
          </p:nvSpPr>
          <p:spPr>
            <a:xfrm>
              <a:off x="6816436" y="1200727"/>
              <a:ext cx="5089237" cy="707886"/>
            </a:xfrm>
            <a:prstGeom prst="rect">
              <a:avLst/>
            </a:prstGeom>
            <a:noFill/>
          </p:spPr>
          <p:txBody>
            <a:bodyPr wrap="square" rtlCol="0">
              <a:spAutoFit/>
            </a:bodyPr>
            <a:lstStyle/>
            <a:p>
              <a:r>
                <a:rPr lang="en-US" sz="4000" b="1" dirty="0">
                  <a:latin typeface="Playfair Display" pitchFamily="2" charset="-52"/>
                </a:rPr>
                <a:t>Introduction</a:t>
              </a:r>
              <a:endParaRPr lang="kk-KZ" sz="6000" b="1" dirty="0">
                <a:latin typeface="Playfair Display" pitchFamily="2" charset="-52"/>
              </a:endParaRPr>
            </a:p>
          </p:txBody>
        </p:sp>
        <p:sp>
          <p:nvSpPr>
            <p:cNvPr id="4" name="TextBox 3">
              <a:extLst>
                <a:ext uri="{FF2B5EF4-FFF2-40B4-BE49-F238E27FC236}">
                  <a16:creationId xmlns:a16="http://schemas.microsoft.com/office/drawing/2014/main" id="{4509E46E-0D1A-993B-8AB5-48365D6FA94E}"/>
                </a:ext>
              </a:extLst>
            </p:cNvPr>
            <p:cNvSpPr txBox="1"/>
            <p:nvPr/>
          </p:nvSpPr>
          <p:spPr>
            <a:xfrm>
              <a:off x="6816435" y="2018345"/>
              <a:ext cx="5089237" cy="1754326"/>
            </a:xfrm>
            <a:prstGeom prst="rect">
              <a:avLst/>
            </a:prstGeom>
            <a:noFill/>
          </p:spPr>
          <p:txBody>
            <a:bodyPr wrap="square">
              <a:spAutoFit/>
            </a:bodyPr>
            <a:lstStyle/>
            <a:p>
              <a:r>
                <a:rPr lang="en-US" b="1" dirty="0">
                  <a:latin typeface="Montserrat" pitchFamily="2" charset="-52"/>
                </a:rPr>
                <a:t>Mobile phones</a:t>
              </a:r>
              <a:r>
                <a:rPr lang="en-US" dirty="0">
                  <a:latin typeface="Montserrat" pitchFamily="2" charset="-52"/>
                </a:rPr>
                <a:t> have come a long way since the first commercially available device in 1983. From </a:t>
              </a:r>
              <a:r>
                <a:rPr lang="en-US" b="1" dirty="0">
                  <a:latin typeface="Montserrat" pitchFamily="2" charset="-52"/>
                </a:rPr>
                <a:t>brick-sized</a:t>
              </a:r>
              <a:r>
                <a:rPr lang="en-US" dirty="0">
                  <a:latin typeface="Montserrat" pitchFamily="2" charset="-52"/>
                </a:rPr>
                <a:t> devices to </a:t>
              </a:r>
              <a:r>
                <a:rPr lang="en-US" b="1" dirty="0">
                  <a:latin typeface="Montserrat" pitchFamily="2" charset="-52"/>
                </a:rPr>
                <a:t>pocket-sized computers</a:t>
              </a:r>
              <a:r>
                <a:rPr lang="en-US" dirty="0">
                  <a:latin typeface="Montserrat" pitchFamily="2" charset="-52"/>
                </a:rPr>
                <a:t>, mobile phones have evolved to become an indispensable part of our lives.</a:t>
              </a:r>
            </a:p>
          </p:txBody>
        </p:sp>
      </p:grpSp>
    </p:spTree>
    <p:extLst>
      <p:ext uri="{BB962C8B-B14F-4D97-AF65-F5344CB8AC3E}">
        <p14:creationId xmlns:p14="http://schemas.microsoft.com/office/powerpoint/2010/main" val="3377513803"/>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FA599C-48B4-462B-84A4-1BF24EC31D31}"/>
              </a:ext>
            </a:extLst>
          </p:cNvPr>
          <p:cNvSpPr/>
          <p:nvPr/>
        </p:nvSpPr>
        <p:spPr>
          <a:xfrm>
            <a:off x="6169891" y="0"/>
            <a:ext cx="6022109" cy="685800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k-KZ"/>
          </a:p>
        </p:txBody>
      </p:sp>
      <p:pic>
        <p:nvPicPr>
          <p:cNvPr id="3" name="Picture 2">
            <a:extLst>
              <a:ext uri="{FF2B5EF4-FFF2-40B4-BE49-F238E27FC236}">
                <a16:creationId xmlns:a16="http://schemas.microsoft.com/office/drawing/2014/main" id="{60B67F55-4119-55DB-521B-FFA5465A2DAB}"/>
              </a:ext>
            </a:extLst>
          </p:cNvPr>
          <p:cNvPicPr>
            <a:picLocks noChangeAspect="1"/>
          </p:cNvPicPr>
          <p:nvPr/>
        </p:nvPicPr>
        <p:blipFill>
          <a:blip r:embed="rId2">
            <a:extLst>
              <a:ext uri="{28A0092B-C50C-407E-A947-70E740481C1C}">
                <a14:useLocalDpi xmlns:a14="http://schemas.microsoft.com/office/drawing/2010/main" val="0"/>
              </a:ext>
            </a:extLst>
          </a:blip>
          <a:srcRect l="9932" r="9932"/>
          <a:stretch/>
        </p:blipFill>
        <p:spPr>
          <a:xfrm>
            <a:off x="6982690" y="731981"/>
            <a:ext cx="4322619" cy="5394037"/>
          </a:xfrm>
          <a:prstGeom prst="rect">
            <a:avLst/>
          </a:prstGeom>
        </p:spPr>
      </p:pic>
      <p:grpSp>
        <p:nvGrpSpPr>
          <p:cNvPr id="7" name="Group 6">
            <a:extLst>
              <a:ext uri="{FF2B5EF4-FFF2-40B4-BE49-F238E27FC236}">
                <a16:creationId xmlns:a16="http://schemas.microsoft.com/office/drawing/2014/main" id="{F7A4C080-64F0-083E-EC24-950FE18651F9}"/>
              </a:ext>
            </a:extLst>
          </p:cNvPr>
          <p:cNvGrpSpPr/>
          <p:nvPr/>
        </p:nvGrpSpPr>
        <p:grpSpPr>
          <a:xfrm>
            <a:off x="376381" y="1625600"/>
            <a:ext cx="5368638" cy="2618124"/>
            <a:chOff x="394853" y="1607128"/>
            <a:chExt cx="5368638" cy="2618124"/>
          </a:xfrm>
        </p:grpSpPr>
        <p:sp>
          <p:nvSpPr>
            <p:cNvPr id="4" name="TextBox 3">
              <a:extLst>
                <a:ext uri="{FF2B5EF4-FFF2-40B4-BE49-F238E27FC236}">
                  <a16:creationId xmlns:a16="http://schemas.microsoft.com/office/drawing/2014/main" id="{88511AAB-044D-6EB9-CA6F-A54DE9635AD0}"/>
                </a:ext>
              </a:extLst>
            </p:cNvPr>
            <p:cNvSpPr txBox="1"/>
            <p:nvPr/>
          </p:nvSpPr>
          <p:spPr>
            <a:xfrm flipH="1">
              <a:off x="628072" y="1607128"/>
              <a:ext cx="5135419" cy="707886"/>
            </a:xfrm>
            <a:prstGeom prst="rect">
              <a:avLst/>
            </a:prstGeom>
            <a:noFill/>
          </p:spPr>
          <p:txBody>
            <a:bodyPr wrap="square" rtlCol="0">
              <a:spAutoFit/>
            </a:bodyPr>
            <a:lstStyle/>
            <a:p>
              <a:pPr algn="ctr"/>
              <a:r>
                <a:rPr lang="en-US" sz="4000" b="1" dirty="0">
                  <a:latin typeface="Playfair Display" pitchFamily="2" charset="-52"/>
                </a:rPr>
                <a:t>The Age of the Brick</a:t>
              </a:r>
              <a:endParaRPr lang="kk-KZ" sz="4000" b="1" dirty="0">
                <a:latin typeface="Playfair Display" pitchFamily="2" charset="-52"/>
              </a:endParaRPr>
            </a:p>
          </p:txBody>
        </p:sp>
        <p:sp>
          <p:nvSpPr>
            <p:cNvPr id="6" name="TextBox 5">
              <a:extLst>
                <a:ext uri="{FF2B5EF4-FFF2-40B4-BE49-F238E27FC236}">
                  <a16:creationId xmlns:a16="http://schemas.microsoft.com/office/drawing/2014/main" id="{6279BBAA-FFE9-C4E0-9ED4-0BAB96214F3C}"/>
                </a:ext>
              </a:extLst>
            </p:cNvPr>
            <p:cNvSpPr txBox="1"/>
            <p:nvPr/>
          </p:nvSpPr>
          <p:spPr>
            <a:xfrm>
              <a:off x="394853" y="2470926"/>
              <a:ext cx="5361710" cy="1754326"/>
            </a:xfrm>
            <a:prstGeom prst="rect">
              <a:avLst/>
            </a:prstGeom>
            <a:noFill/>
          </p:spPr>
          <p:txBody>
            <a:bodyPr wrap="square">
              <a:spAutoFit/>
            </a:bodyPr>
            <a:lstStyle/>
            <a:p>
              <a:pPr algn="r"/>
              <a:r>
                <a:rPr lang="en-US" dirty="0">
                  <a:latin typeface="Montserrat" pitchFamily="2" charset="-52"/>
                </a:rPr>
                <a:t>The first mobile phones were </a:t>
              </a:r>
              <a:r>
                <a:rPr lang="en-US" b="1" dirty="0">
                  <a:latin typeface="Montserrat" pitchFamily="2" charset="-52"/>
                </a:rPr>
                <a:t>heavy</a:t>
              </a:r>
              <a:r>
                <a:rPr lang="en-US" dirty="0">
                  <a:latin typeface="Montserrat" pitchFamily="2" charset="-52"/>
                </a:rPr>
                <a:t> and </a:t>
              </a:r>
              <a:r>
                <a:rPr lang="en-US" b="1" dirty="0">
                  <a:latin typeface="Montserrat" pitchFamily="2" charset="-52"/>
                </a:rPr>
                <a:t>bulky</a:t>
              </a:r>
              <a:r>
                <a:rPr lang="en-US" dirty="0">
                  <a:latin typeface="Montserrat" pitchFamily="2" charset="-52"/>
                </a:rPr>
                <a:t>. They had limited range and battery life. The </a:t>
              </a:r>
              <a:r>
                <a:rPr lang="en-US" b="1" dirty="0">
                  <a:latin typeface="Montserrat" pitchFamily="2" charset="-52"/>
                </a:rPr>
                <a:t>Motorola </a:t>
              </a:r>
              <a:r>
                <a:rPr lang="en-US" b="1" dirty="0" err="1">
                  <a:latin typeface="Montserrat" pitchFamily="2" charset="-52"/>
                </a:rPr>
                <a:t>DynaTAC</a:t>
              </a:r>
              <a:r>
                <a:rPr lang="en-US" dirty="0">
                  <a:latin typeface="Montserrat" pitchFamily="2" charset="-52"/>
                </a:rPr>
                <a:t> was the first commercially available mobile phone, weighing in at 2.5 pounds and costing $3,995.</a:t>
              </a:r>
            </a:p>
          </p:txBody>
        </p:sp>
      </p:grpSp>
      <p:pic>
        <p:nvPicPr>
          <p:cNvPr id="9" name="Picture 8" descr="A hand holding a brick&#10;&#10;Description automatically generated">
            <a:extLst>
              <a:ext uri="{FF2B5EF4-FFF2-40B4-BE49-F238E27FC236}">
                <a16:creationId xmlns:a16="http://schemas.microsoft.com/office/drawing/2014/main" id="{A38D7965-6626-17C9-88F7-E44798114A6A}"/>
              </a:ext>
            </a:extLst>
          </p:cNvPr>
          <p:cNvPicPr>
            <a:picLocks noChangeAspect="1"/>
          </p:cNvPicPr>
          <p:nvPr/>
        </p:nvPicPr>
        <p:blipFill rotWithShape="1">
          <a:blip r:embed="rId3">
            <a:extLst>
              <a:ext uri="{28A0092B-C50C-407E-A947-70E740481C1C}">
                <a14:useLocalDpi xmlns:a14="http://schemas.microsoft.com/office/drawing/2010/main" val="0"/>
              </a:ext>
            </a:extLst>
          </a:blip>
          <a:srcRect l="-14510" r="8235"/>
          <a:stretch/>
        </p:blipFill>
        <p:spPr>
          <a:xfrm flipH="1">
            <a:off x="6982689" y="731980"/>
            <a:ext cx="4322619" cy="5394037"/>
          </a:xfrm>
          <a:prstGeom prst="rect">
            <a:avLst/>
          </a:prstGeom>
        </p:spPr>
      </p:pic>
    </p:spTree>
    <p:extLst>
      <p:ext uri="{BB962C8B-B14F-4D97-AF65-F5344CB8AC3E}">
        <p14:creationId xmlns:p14="http://schemas.microsoft.com/office/powerpoint/2010/main" val="218357501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3A5167-2D2C-306B-DDC8-0CCF8497E350}"/>
              </a:ext>
            </a:extLst>
          </p:cNvPr>
          <p:cNvSpPr/>
          <p:nvPr/>
        </p:nvSpPr>
        <p:spPr>
          <a:xfrm>
            <a:off x="1" y="0"/>
            <a:ext cx="6096000" cy="685800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k-KZ"/>
          </a:p>
        </p:txBody>
      </p:sp>
      <p:pic>
        <p:nvPicPr>
          <p:cNvPr id="3" name="Picture 2" descr="A flip phone with a screen&#10;&#10;Description automatically generated">
            <a:extLst>
              <a:ext uri="{FF2B5EF4-FFF2-40B4-BE49-F238E27FC236}">
                <a16:creationId xmlns:a16="http://schemas.microsoft.com/office/drawing/2014/main" id="{DA252D3E-0F43-62CE-7D15-8850A6F50B3F}"/>
              </a:ext>
            </a:extLst>
          </p:cNvPr>
          <p:cNvPicPr>
            <a:picLocks noChangeAspect="1"/>
          </p:cNvPicPr>
          <p:nvPr/>
        </p:nvPicPr>
        <p:blipFill rotWithShape="1">
          <a:blip r:embed="rId2">
            <a:extLst>
              <a:ext uri="{28A0092B-C50C-407E-A947-70E740481C1C}">
                <a14:useLocalDpi xmlns:a14="http://schemas.microsoft.com/office/drawing/2010/main" val="0"/>
              </a:ext>
            </a:extLst>
          </a:blip>
          <a:srcRect l="7500" t="11447" r="57576" b="11649"/>
          <a:stretch/>
        </p:blipFill>
        <p:spPr>
          <a:xfrm>
            <a:off x="914400" y="785090"/>
            <a:ext cx="4257964" cy="5273965"/>
          </a:xfrm>
          <a:prstGeom prst="rect">
            <a:avLst/>
          </a:prstGeom>
        </p:spPr>
      </p:pic>
      <p:grpSp>
        <p:nvGrpSpPr>
          <p:cNvPr id="7" name="Group 6">
            <a:extLst>
              <a:ext uri="{FF2B5EF4-FFF2-40B4-BE49-F238E27FC236}">
                <a16:creationId xmlns:a16="http://schemas.microsoft.com/office/drawing/2014/main" id="{C01BF516-849C-AE72-15B4-F1AB43562F1C}"/>
              </a:ext>
            </a:extLst>
          </p:cNvPr>
          <p:cNvGrpSpPr/>
          <p:nvPr/>
        </p:nvGrpSpPr>
        <p:grpSpPr>
          <a:xfrm>
            <a:off x="6613236" y="1470760"/>
            <a:ext cx="5144654" cy="2856183"/>
            <a:chOff x="6705599" y="879632"/>
            <a:chExt cx="5144654" cy="2856183"/>
          </a:xfrm>
        </p:grpSpPr>
        <p:sp>
          <p:nvSpPr>
            <p:cNvPr id="4" name="TextBox 3">
              <a:extLst>
                <a:ext uri="{FF2B5EF4-FFF2-40B4-BE49-F238E27FC236}">
                  <a16:creationId xmlns:a16="http://schemas.microsoft.com/office/drawing/2014/main" id="{749E8886-7EA8-7EA3-E57F-10EE500DA064}"/>
                </a:ext>
              </a:extLst>
            </p:cNvPr>
            <p:cNvSpPr txBox="1"/>
            <p:nvPr/>
          </p:nvSpPr>
          <p:spPr>
            <a:xfrm>
              <a:off x="6705599" y="879632"/>
              <a:ext cx="4073238" cy="1323439"/>
            </a:xfrm>
            <a:prstGeom prst="rect">
              <a:avLst/>
            </a:prstGeom>
            <a:noFill/>
          </p:spPr>
          <p:txBody>
            <a:bodyPr wrap="square" rtlCol="0">
              <a:spAutoFit/>
            </a:bodyPr>
            <a:lstStyle/>
            <a:p>
              <a:r>
                <a:rPr lang="en-US" sz="4000" b="1" dirty="0">
                  <a:latin typeface="Playfair Display" pitchFamily="2" charset="-52"/>
                </a:rPr>
                <a:t>The Rise of Flip Phones</a:t>
              </a:r>
              <a:endParaRPr lang="kk-KZ" sz="4000" b="1" dirty="0">
                <a:latin typeface="Playfair Display" pitchFamily="2" charset="-52"/>
              </a:endParaRPr>
            </a:p>
          </p:txBody>
        </p:sp>
        <p:sp>
          <p:nvSpPr>
            <p:cNvPr id="6" name="TextBox 5">
              <a:extLst>
                <a:ext uri="{FF2B5EF4-FFF2-40B4-BE49-F238E27FC236}">
                  <a16:creationId xmlns:a16="http://schemas.microsoft.com/office/drawing/2014/main" id="{DCF5D8BE-4506-2B59-39E3-326155901377}"/>
                </a:ext>
              </a:extLst>
            </p:cNvPr>
            <p:cNvSpPr txBox="1"/>
            <p:nvPr/>
          </p:nvSpPr>
          <p:spPr>
            <a:xfrm>
              <a:off x="6705599" y="2258487"/>
              <a:ext cx="5144654" cy="1477328"/>
            </a:xfrm>
            <a:prstGeom prst="rect">
              <a:avLst/>
            </a:prstGeom>
            <a:noFill/>
          </p:spPr>
          <p:txBody>
            <a:bodyPr wrap="square">
              <a:spAutoFit/>
            </a:bodyPr>
            <a:lstStyle/>
            <a:p>
              <a:r>
                <a:rPr lang="en-US" dirty="0">
                  <a:latin typeface="Montserrat" pitchFamily="2" charset="-52"/>
                </a:rPr>
                <a:t>In the 199s, </a:t>
              </a:r>
              <a:r>
                <a:rPr lang="en-US" b="1" dirty="0">
                  <a:latin typeface="Montserrat" pitchFamily="2" charset="-52"/>
                </a:rPr>
                <a:t>flip phones</a:t>
              </a:r>
              <a:r>
                <a:rPr lang="en-US" dirty="0">
                  <a:latin typeface="Montserrat" pitchFamily="2" charset="-52"/>
                </a:rPr>
                <a:t> became popular. They were smaller and more compact than brick phones. The </a:t>
              </a:r>
              <a:r>
                <a:rPr lang="en-US" b="1" dirty="0">
                  <a:latin typeface="Montserrat" pitchFamily="2" charset="-52"/>
                </a:rPr>
                <a:t>Motorola </a:t>
              </a:r>
              <a:r>
                <a:rPr lang="en-US" b="1" dirty="0" err="1">
                  <a:latin typeface="Montserrat" pitchFamily="2" charset="-52"/>
                </a:rPr>
                <a:t>StarTAC</a:t>
              </a:r>
              <a:r>
                <a:rPr lang="en-US" dirty="0">
                  <a:latin typeface="Montserrat" pitchFamily="2" charset="-52"/>
                </a:rPr>
                <a:t> was the first popular flip phone, and it sold over 60 million units.</a:t>
              </a:r>
            </a:p>
          </p:txBody>
        </p:sp>
      </p:grpSp>
    </p:spTree>
    <p:extLst>
      <p:ext uri="{BB962C8B-B14F-4D97-AF65-F5344CB8AC3E}">
        <p14:creationId xmlns:p14="http://schemas.microsoft.com/office/powerpoint/2010/main" val="975897618"/>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B1E208-4E41-C11A-F36C-C72DDF3CFABE}"/>
              </a:ext>
            </a:extLst>
          </p:cNvPr>
          <p:cNvSpPr/>
          <p:nvPr/>
        </p:nvSpPr>
        <p:spPr>
          <a:xfrm>
            <a:off x="6096001" y="0"/>
            <a:ext cx="6096000" cy="685800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k-KZ"/>
          </a:p>
        </p:txBody>
      </p:sp>
      <p:pic>
        <p:nvPicPr>
          <p:cNvPr id="3" name="Picture 2" descr="A cell phone next to a vase of flowers&#10;&#10;Description automatically generated">
            <a:extLst>
              <a:ext uri="{FF2B5EF4-FFF2-40B4-BE49-F238E27FC236}">
                <a16:creationId xmlns:a16="http://schemas.microsoft.com/office/drawing/2014/main" id="{70253A00-652C-4E5C-865A-858CCAEAFDE2}"/>
              </a:ext>
            </a:extLst>
          </p:cNvPr>
          <p:cNvPicPr>
            <a:picLocks noChangeAspect="1"/>
          </p:cNvPicPr>
          <p:nvPr/>
        </p:nvPicPr>
        <p:blipFill rotWithShape="1">
          <a:blip r:embed="rId2">
            <a:extLst>
              <a:ext uri="{28A0092B-C50C-407E-A947-70E740481C1C}">
                <a14:useLocalDpi xmlns:a14="http://schemas.microsoft.com/office/drawing/2010/main" val="0"/>
              </a:ext>
            </a:extLst>
          </a:blip>
          <a:srcRect l="57121" t="11180" r="7273" b="11919"/>
          <a:stretch/>
        </p:blipFill>
        <p:spPr>
          <a:xfrm>
            <a:off x="6964218" y="766619"/>
            <a:ext cx="4341091" cy="5273964"/>
          </a:xfrm>
          <a:prstGeom prst="rect">
            <a:avLst/>
          </a:prstGeom>
        </p:spPr>
      </p:pic>
      <p:grpSp>
        <p:nvGrpSpPr>
          <p:cNvPr id="7" name="Group 6">
            <a:extLst>
              <a:ext uri="{FF2B5EF4-FFF2-40B4-BE49-F238E27FC236}">
                <a16:creationId xmlns:a16="http://schemas.microsoft.com/office/drawing/2014/main" id="{AA7842AD-11E7-7068-A6EA-DE59B2ABBA22}"/>
              </a:ext>
            </a:extLst>
          </p:cNvPr>
          <p:cNvGrpSpPr/>
          <p:nvPr/>
        </p:nvGrpSpPr>
        <p:grpSpPr>
          <a:xfrm>
            <a:off x="461819" y="1477812"/>
            <a:ext cx="5273963" cy="2202788"/>
            <a:chOff x="434110" y="1477812"/>
            <a:chExt cx="5273963" cy="2202788"/>
          </a:xfrm>
        </p:grpSpPr>
        <p:sp>
          <p:nvSpPr>
            <p:cNvPr id="4" name="TextBox 3">
              <a:extLst>
                <a:ext uri="{FF2B5EF4-FFF2-40B4-BE49-F238E27FC236}">
                  <a16:creationId xmlns:a16="http://schemas.microsoft.com/office/drawing/2014/main" id="{00636490-F5F2-D759-349D-25D3234D8C74}"/>
                </a:ext>
              </a:extLst>
            </p:cNvPr>
            <p:cNvSpPr txBox="1"/>
            <p:nvPr/>
          </p:nvSpPr>
          <p:spPr>
            <a:xfrm>
              <a:off x="711196" y="1477812"/>
              <a:ext cx="4765967" cy="584775"/>
            </a:xfrm>
            <a:prstGeom prst="rect">
              <a:avLst/>
            </a:prstGeom>
            <a:noFill/>
          </p:spPr>
          <p:txBody>
            <a:bodyPr wrap="square" rtlCol="0">
              <a:spAutoFit/>
            </a:bodyPr>
            <a:lstStyle/>
            <a:p>
              <a:r>
                <a:rPr lang="en-US" sz="3200" b="1" dirty="0">
                  <a:latin typeface="Playfair Display" pitchFamily="2" charset="-52"/>
                </a:rPr>
                <a:t>The Era of Smartphones</a:t>
              </a:r>
              <a:endParaRPr lang="kk-KZ" sz="3200" b="1" dirty="0">
                <a:latin typeface="Playfair Display" pitchFamily="2" charset="-52"/>
              </a:endParaRPr>
            </a:p>
          </p:txBody>
        </p:sp>
        <p:sp>
          <p:nvSpPr>
            <p:cNvPr id="6" name="TextBox 5">
              <a:extLst>
                <a:ext uri="{FF2B5EF4-FFF2-40B4-BE49-F238E27FC236}">
                  <a16:creationId xmlns:a16="http://schemas.microsoft.com/office/drawing/2014/main" id="{AB8B6ACE-1FFB-AEA7-EF53-0C25689455BB}"/>
                </a:ext>
              </a:extLst>
            </p:cNvPr>
            <p:cNvSpPr txBox="1"/>
            <p:nvPr/>
          </p:nvSpPr>
          <p:spPr>
            <a:xfrm>
              <a:off x="434110" y="2203272"/>
              <a:ext cx="5273963" cy="1477328"/>
            </a:xfrm>
            <a:prstGeom prst="rect">
              <a:avLst/>
            </a:prstGeom>
            <a:noFill/>
          </p:spPr>
          <p:txBody>
            <a:bodyPr wrap="square">
              <a:spAutoFit/>
            </a:bodyPr>
            <a:lstStyle/>
            <a:p>
              <a:pPr algn="r"/>
              <a:r>
                <a:rPr lang="en-US" dirty="0">
                  <a:latin typeface="Montserrat" pitchFamily="2" charset="-52"/>
                </a:rPr>
                <a:t>In the 200s, smartphones emerged. They had </a:t>
              </a:r>
              <a:r>
                <a:rPr lang="en-US" b="1" dirty="0">
                  <a:latin typeface="Montserrat" pitchFamily="2" charset="-52"/>
                </a:rPr>
                <a:t>touchscreens</a:t>
              </a:r>
              <a:r>
                <a:rPr lang="en-US" dirty="0">
                  <a:latin typeface="Montserrat" pitchFamily="2" charset="-52"/>
                </a:rPr>
                <a:t>, </a:t>
              </a:r>
              <a:r>
                <a:rPr lang="en-US" b="1" dirty="0">
                  <a:latin typeface="Montserrat" pitchFamily="2" charset="-52"/>
                </a:rPr>
                <a:t>keyboards</a:t>
              </a:r>
              <a:r>
                <a:rPr lang="en-US" dirty="0">
                  <a:latin typeface="Montserrat" pitchFamily="2" charset="-52"/>
                </a:rPr>
                <a:t>, and </a:t>
              </a:r>
              <a:r>
                <a:rPr lang="en-US" b="1" dirty="0">
                  <a:latin typeface="Montserrat" pitchFamily="2" charset="-52"/>
                </a:rPr>
                <a:t>internet connectivity</a:t>
              </a:r>
              <a:r>
                <a:rPr lang="en-US" dirty="0">
                  <a:latin typeface="Montserrat" pitchFamily="2" charset="-52"/>
                </a:rPr>
                <a:t>. The </a:t>
              </a:r>
              <a:r>
                <a:rPr lang="en-US" b="1" dirty="0">
                  <a:latin typeface="Montserrat" pitchFamily="2" charset="-52"/>
                </a:rPr>
                <a:t>iPhone</a:t>
              </a:r>
              <a:r>
                <a:rPr lang="en-US" dirty="0">
                  <a:latin typeface="Montserrat" pitchFamily="2" charset="-52"/>
                </a:rPr>
                <a:t> was a game-changer, introducing a new era of mobile computing.</a:t>
              </a:r>
            </a:p>
          </p:txBody>
        </p:sp>
      </p:grpSp>
    </p:spTree>
    <p:extLst>
      <p:ext uri="{BB962C8B-B14F-4D97-AF65-F5344CB8AC3E}">
        <p14:creationId xmlns:p14="http://schemas.microsoft.com/office/powerpoint/2010/main" val="1648178932"/>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5F0A94-359E-D917-8DE2-15C04FE41680}"/>
              </a:ext>
            </a:extLst>
          </p:cNvPr>
          <p:cNvSpPr/>
          <p:nvPr/>
        </p:nvSpPr>
        <p:spPr>
          <a:xfrm>
            <a:off x="1" y="0"/>
            <a:ext cx="6096000" cy="685800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k-KZ"/>
          </a:p>
        </p:txBody>
      </p:sp>
      <p:pic>
        <p:nvPicPr>
          <p:cNvPr id="3" name="Picture 2" descr="A cell phone with a rectangular screen&#10;&#10;Description automatically generated with medium confidence">
            <a:extLst>
              <a:ext uri="{FF2B5EF4-FFF2-40B4-BE49-F238E27FC236}">
                <a16:creationId xmlns:a16="http://schemas.microsoft.com/office/drawing/2014/main" id="{641B5E4A-3C8D-320B-8D8B-3A582DA7C94E}"/>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a:stretch/>
        </p:blipFill>
        <p:spPr>
          <a:xfrm>
            <a:off x="665019" y="748145"/>
            <a:ext cx="4765964" cy="5361710"/>
          </a:xfrm>
          <a:prstGeom prst="rect">
            <a:avLst/>
          </a:prstGeom>
        </p:spPr>
      </p:pic>
      <p:grpSp>
        <p:nvGrpSpPr>
          <p:cNvPr id="6" name="Group 5">
            <a:extLst>
              <a:ext uri="{FF2B5EF4-FFF2-40B4-BE49-F238E27FC236}">
                <a16:creationId xmlns:a16="http://schemas.microsoft.com/office/drawing/2014/main" id="{BAEA0799-789B-7C92-1F5E-C2B5B3CD76A5}"/>
              </a:ext>
            </a:extLst>
          </p:cNvPr>
          <p:cNvGrpSpPr/>
          <p:nvPr/>
        </p:nvGrpSpPr>
        <p:grpSpPr>
          <a:xfrm>
            <a:off x="6714836" y="1237674"/>
            <a:ext cx="5107709" cy="3181542"/>
            <a:chOff x="6788727" y="1219201"/>
            <a:chExt cx="5107709" cy="3181542"/>
          </a:xfrm>
        </p:grpSpPr>
        <p:sp>
          <p:nvSpPr>
            <p:cNvPr id="2" name="TextBox 1">
              <a:extLst>
                <a:ext uri="{FF2B5EF4-FFF2-40B4-BE49-F238E27FC236}">
                  <a16:creationId xmlns:a16="http://schemas.microsoft.com/office/drawing/2014/main" id="{19560E0C-049D-1355-4668-7E92DBA54B6C}"/>
                </a:ext>
              </a:extLst>
            </p:cNvPr>
            <p:cNvSpPr txBox="1"/>
            <p:nvPr/>
          </p:nvSpPr>
          <p:spPr>
            <a:xfrm>
              <a:off x="6788727" y="1219201"/>
              <a:ext cx="4858328" cy="1323439"/>
            </a:xfrm>
            <a:prstGeom prst="rect">
              <a:avLst/>
            </a:prstGeom>
            <a:noFill/>
          </p:spPr>
          <p:txBody>
            <a:bodyPr wrap="square" rtlCol="0">
              <a:spAutoFit/>
            </a:bodyPr>
            <a:lstStyle/>
            <a:p>
              <a:r>
                <a:rPr lang="en-US" sz="4000" b="1" dirty="0">
                  <a:latin typeface="Playfair Display" pitchFamily="2" charset="-52"/>
                </a:rPr>
                <a:t>The Future of Mobile Phones</a:t>
              </a:r>
              <a:endParaRPr lang="kk-KZ" sz="4000" b="1" dirty="0">
                <a:latin typeface="Playfair Display" pitchFamily="2" charset="-52"/>
              </a:endParaRPr>
            </a:p>
          </p:txBody>
        </p:sp>
        <p:sp>
          <p:nvSpPr>
            <p:cNvPr id="5" name="TextBox 4">
              <a:extLst>
                <a:ext uri="{FF2B5EF4-FFF2-40B4-BE49-F238E27FC236}">
                  <a16:creationId xmlns:a16="http://schemas.microsoft.com/office/drawing/2014/main" id="{AD5492D8-B5C9-ECBD-E4FA-66BA1464D0A6}"/>
                </a:ext>
              </a:extLst>
            </p:cNvPr>
            <p:cNvSpPr txBox="1"/>
            <p:nvPr/>
          </p:nvSpPr>
          <p:spPr>
            <a:xfrm>
              <a:off x="6788727" y="2646417"/>
              <a:ext cx="5107709" cy="1754326"/>
            </a:xfrm>
            <a:prstGeom prst="rect">
              <a:avLst/>
            </a:prstGeom>
            <a:noFill/>
          </p:spPr>
          <p:txBody>
            <a:bodyPr wrap="square">
              <a:spAutoFit/>
            </a:bodyPr>
            <a:lstStyle/>
            <a:p>
              <a:r>
                <a:rPr lang="en-US" dirty="0">
                  <a:latin typeface="Montserrat" pitchFamily="2" charset="-52"/>
                </a:rPr>
                <a:t>The future of mobile phones is </a:t>
              </a:r>
              <a:r>
                <a:rPr lang="en-US" b="1" dirty="0">
                  <a:latin typeface="Montserrat" pitchFamily="2" charset="-52"/>
                </a:rPr>
                <a:t>exciting</a:t>
              </a:r>
              <a:r>
                <a:rPr lang="en-US" dirty="0">
                  <a:latin typeface="Montserrat" pitchFamily="2" charset="-52"/>
                </a:rPr>
                <a:t>. With </a:t>
              </a:r>
              <a:r>
                <a:rPr lang="en-US" b="1" dirty="0">
                  <a:latin typeface="Montserrat" pitchFamily="2" charset="-52"/>
                </a:rPr>
                <a:t>5G</a:t>
              </a:r>
              <a:r>
                <a:rPr lang="en-US" dirty="0">
                  <a:latin typeface="Montserrat" pitchFamily="2" charset="-52"/>
                </a:rPr>
                <a:t> technology, we can expect faster speeds and more reliable connections. </a:t>
              </a:r>
              <a:r>
                <a:rPr lang="en-US" b="1" dirty="0">
                  <a:latin typeface="Montserrat" pitchFamily="2" charset="-52"/>
                </a:rPr>
                <a:t>Foldable phones</a:t>
              </a:r>
              <a:r>
                <a:rPr lang="en-US" dirty="0">
                  <a:latin typeface="Montserrat" pitchFamily="2" charset="-52"/>
                </a:rPr>
                <a:t> are also on the horizon, promising new form factors and innovative designs.</a:t>
              </a:r>
            </a:p>
          </p:txBody>
        </p:sp>
      </p:grpSp>
    </p:spTree>
    <p:extLst>
      <p:ext uri="{BB962C8B-B14F-4D97-AF65-F5344CB8AC3E}">
        <p14:creationId xmlns:p14="http://schemas.microsoft.com/office/powerpoint/2010/main" val="1066020950"/>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FC6F97-4ABC-C275-A28C-8AB83359C837}"/>
              </a:ext>
            </a:extLst>
          </p:cNvPr>
          <p:cNvSpPr/>
          <p:nvPr/>
        </p:nvSpPr>
        <p:spPr>
          <a:xfrm>
            <a:off x="0" y="0"/>
            <a:ext cx="12192000" cy="685800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k-KZ"/>
          </a:p>
        </p:txBody>
      </p:sp>
      <p:sp>
        <p:nvSpPr>
          <p:cNvPr id="4" name="Rectangle 3">
            <a:extLst>
              <a:ext uri="{FF2B5EF4-FFF2-40B4-BE49-F238E27FC236}">
                <a16:creationId xmlns:a16="http://schemas.microsoft.com/office/drawing/2014/main" id="{3C7AEF1A-95BC-7431-054E-0E9D1BB92D68}"/>
              </a:ext>
            </a:extLst>
          </p:cNvPr>
          <p:cNvSpPr/>
          <p:nvPr/>
        </p:nvSpPr>
        <p:spPr>
          <a:xfrm>
            <a:off x="877811" y="814013"/>
            <a:ext cx="10436376" cy="522997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kk-KZ" dirty="0"/>
          </a:p>
        </p:txBody>
      </p:sp>
      <p:grpSp>
        <p:nvGrpSpPr>
          <p:cNvPr id="8" name="Group 7">
            <a:extLst>
              <a:ext uri="{FF2B5EF4-FFF2-40B4-BE49-F238E27FC236}">
                <a16:creationId xmlns:a16="http://schemas.microsoft.com/office/drawing/2014/main" id="{4B6AD8CE-1F32-E5A1-E2C6-9B5FA2123DAF}"/>
              </a:ext>
            </a:extLst>
          </p:cNvPr>
          <p:cNvGrpSpPr/>
          <p:nvPr/>
        </p:nvGrpSpPr>
        <p:grpSpPr>
          <a:xfrm>
            <a:off x="3038762" y="1801090"/>
            <a:ext cx="6114473" cy="2969153"/>
            <a:chOff x="3038763" y="1477818"/>
            <a:chExt cx="6114473" cy="2969153"/>
          </a:xfrm>
        </p:grpSpPr>
        <p:sp>
          <p:nvSpPr>
            <p:cNvPr id="5" name="TextBox 4">
              <a:extLst>
                <a:ext uri="{FF2B5EF4-FFF2-40B4-BE49-F238E27FC236}">
                  <a16:creationId xmlns:a16="http://schemas.microsoft.com/office/drawing/2014/main" id="{E95602ED-0F62-BA8C-796E-EF2669206F5B}"/>
                </a:ext>
              </a:extLst>
            </p:cNvPr>
            <p:cNvSpPr txBox="1"/>
            <p:nvPr/>
          </p:nvSpPr>
          <p:spPr>
            <a:xfrm>
              <a:off x="3888509" y="1477818"/>
              <a:ext cx="4414982" cy="1015663"/>
            </a:xfrm>
            <a:prstGeom prst="rect">
              <a:avLst/>
            </a:prstGeom>
            <a:noFill/>
          </p:spPr>
          <p:txBody>
            <a:bodyPr wrap="square" rtlCol="0">
              <a:spAutoFit/>
            </a:bodyPr>
            <a:lstStyle/>
            <a:p>
              <a:pPr algn="ctr"/>
              <a:r>
                <a:rPr lang="en-US" sz="6000" b="1" dirty="0">
                  <a:latin typeface="Playfair Display" pitchFamily="2" charset="-52"/>
                </a:rPr>
                <a:t>Conclusion</a:t>
              </a:r>
              <a:endParaRPr lang="kk-KZ" sz="6000" b="1" dirty="0">
                <a:latin typeface="Playfair Display" pitchFamily="2" charset="-52"/>
              </a:endParaRPr>
            </a:p>
          </p:txBody>
        </p:sp>
        <p:sp>
          <p:nvSpPr>
            <p:cNvPr id="7" name="TextBox 6">
              <a:extLst>
                <a:ext uri="{FF2B5EF4-FFF2-40B4-BE49-F238E27FC236}">
                  <a16:creationId xmlns:a16="http://schemas.microsoft.com/office/drawing/2014/main" id="{2B5BAE2B-CE36-016E-7D12-CB90484A08FD}"/>
                </a:ext>
              </a:extLst>
            </p:cNvPr>
            <p:cNvSpPr txBox="1"/>
            <p:nvPr/>
          </p:nvSpPr>
          <p:spPr>
            <a:xfrm>
              <a:off x="3038763" y="2692645"/>
              <a:ext cx="6114473" cy="1754326"/>
            </a:xfrm>
            <a:prstGeom prst="rect">
              <a:avLst/>
            </a:prstGeom>
            <a:noFill/>
          </p:spPr>
          <p:txBody>
            <a:bodyPr wrap="square">
              <a:spAutoFit/>
            </a:bodyPr>
            <a:lstStyle/>
            <a:p>
              <a:pPr algn="ctr"/>
              <a:r>
                <a:rPr lang="en-US" dirty="0">
                  <a:latin typeface="Montserrat" pitchFamily="2" charset="-52"/>
                </a:rPr>
                <a:t>Mobile phones have come a long way since the first brick-sized devices. From flip phones to smartphones, mobile phones have evolved to become an integral part of our daily lives. With new technologies on the horizon, the future of mobile phones is bright.</a:t>
              </a:r>
            </a:p>
          </p:txBody>
        </p:sp>
      </p:grpSp>
    </p:spTree>
    <p:extLst>
      <p:ext uri="{BB962C8B-B14F-4D97-AF65-F5344CB8AC3E}">
        <p14:creationId xmlns:p14="http://schemas.microsoft.com/office/powerpoint/2010/main" val="1475519927"/>
      </p:ext>
    </p:extLst>
  </p:cSld>
  <p:clrMapOvr>
    <a:masterClrMapping/>
  </p:clrMapOvr>
  <p:transition spd="med">
    <p:pull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D7C02A-9C31-5052-8C9D-83DF17AEB7DA}"/>
              </a:ext>
            </a:extLst>
          </p:cNvPr>
          <p:cNvSpPr txBox="1"/>
          <p:nvPr/>
        </p:nvSpPr>
        <p:spPr>
          <a:xfrm>
            <a:off x="951345" y="1902691"/>
            <a:ext cx="4812146" cy="1446550"/>
          </a:xfrm>
          <a:prstGeom prst="rect">
            <a:avLst/>
          </a:prstGeom>
          <a:noFill/>
        </p:spPr>
        <p:txBody>
          <a:bodyPr wrap="square" rtlCol="0">
            <a:spAutoFit/>
          </a:bodyPr>
          <a:lstStyle/>
          <a:p>
            <a:r>
              <a:rPr lang="en-US" sz="8800" b="1" dirty="0">
                <a:solidFill>
                  <a:schemeClr val="bg1"/>
                </a:solidFill>
                <a:latin typeface="Playfair Display" pitchFamily="2" charset="-52"/>
              </a:rPr>
              <a:t>Thanks!</a:t>
            </a:r>
            <a:endParaRPr lang="kk-KZ" sz="8800" b="1" dirty="0">
              <a:solidFill>
                <a:schemeClr val="bg1"/>
              </a:solidFill>
              <a:latin typeface="Playfair Display" pitchFamily="2" charset="-52"/>
            </a:endParaRPr>
          </a:p>
        </p:txBody>
      </p:sp>
      <p:sp>
        <p:nvSpPr>
          <p:cNvPr id="4" name="TextBox 3">
            <a:extLst>
              <a:ext uri="{FF2B5EF4-FFF2-40B4-BE49-F238E27FC236}">
                <a16:creationId xmlns:a16="http://schemas.microsoft.com/office/drawing/2014/main" id="{2AEE0282-9643-7325-27C0-AD5BC9721955}"/>
              </a:ext>
            </a:extLst>
          </p:cNvPr>
          <p:cNvSpPr txBox="1"/>
          <p:nvPr/>
        </p:nvSpPr>
        <p:spPr>
          <a:xfrm flipH="1">
            <a:off x="951345" y="3429000"/>
            <a:ext cx="4156363" cy="369332"/>
          </a:xfrm>
          <a:prstGeom prst="rect">
            <a:avLst/>
          </a:prstGeom>
          <a:noFill/>
        </p:spPr>
        <p:txBody>
          <a:bodyPr wrap="square" rtlCol="0">
            <a:spAutoFit/>
          </a:bodyPr>
          <a:lstStyle/>
          <a:p>
            <a:r>
              <a:rPr lang="en-US" dirty="0">
                <a:solidFill>
                  <a:schemeClr val="bg1"/>
                </a:solidFill>
                <a:latin typeface="Montserrat" pitchFamily="2" charset="-52"/>
              </a:rPr>
              <a:t>Do you have any questions?</a:t>
            </a:r>
            <a:endParaRPr lang="kk-KZ" dirty="0">
              <a:solidFill>
                <a:schemeClr val="bg1"/>
              </a:solidFill>
              <a:latin typeface="Montserrat" pitchFamily="2" charset="-52"/>
            </a:endParaRPr>
          </a:p>
        </p:txBody>
      </p:sp>
    </p:spTree>
    <p:extLst>
      <p:ext uri="{BB962C8B-B14F-4D97-AF65-F5344CB8AC3E}">
        <p14:creationId xmlns:p14="http://schemas.microsoft.com/office/powerpoint/2010/main" val="24490458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261</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Montserrat</vt:lpstr>
      <vt:lpstr>Playfair Display</vt:lpstr>
      <vt:lpstr>Playfair Display ExtraBold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Reanimator Extreme Edition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Yernar Mukhtaruly</dc:creator>
  <cp:lastModifiedBy>Yernar Mukhtaruly</cp:lastModifiedBy>
  <cp:revision>4</cp:revision>
  <dcterms:created xsi:type="dcterms:W3CDTF">2023-10-04T12:43:54Z</dcterms:created>
  <dcterms:modified xsi:type="dcterms:W3CDTF">2023-10-05T04:16:39Z</dcterms:modified>
</cp:coreProperties>
</file>