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k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559CFC"/>
    <a:srgbClr val="9D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4G</a:t>
            </a:r>
            <a:r>
              <a:rPr lang="en-US" baseline="0" dirty="0"/>
              <a:t> and 5G speed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k-KZ"/>
        </a:p>
      </c:txPr>
    </c:title>
    <c:autoTitleDeleted val="0"/>
    <c:plotArea>
      <c:layout>
        <c:manualLayout>
          <c:layoutTarget val="inner"/>
          <c:xMode val="edge"/>
          <c:yMode val="edge"/>
          <c:x val="4.0673666695409678E-2"/>
          <c:y val="9.1179991319685044E-2"/>
          <c:w val="0.94368192288850206"/>
          <c:h val="0.76433026413657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Saudi Arabia</c:v>
                </c:pt>
                <c:pt idx="1">
                  <c:v>South Korea</c:v>
                </c:pt>
                <c:pt idx="2">
                  <c:v>Australia</c:v>
                </c:pt>
                <c:pt idx="3">
                  <c:v>Canada</c:v>
                </c:pt>
                <c:pt idx="4">
                  <c:v>Switzerland</c:v>
                </c:pt>
                <c:pt idx="5">
                  <c:v>United Kingdom</c:v>
                </c:pt>
                <c:pt idx="6">
                  <c:v>Germany</c:v>
                </c:pt>
                <c:pt idx="7">
                  <c:v>United States of America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30.1</c:v>
                </c:pt>
                <c:pt idx="1">
                  <c:v>60.5</c:v>
                </c:pt>
                <c:pt idx="2">
                  <c:v>43.1</c:v>
                </c:pt>
                <c:pt idx="3">
                  <c:v>58.4</c:v>
                </c:pt>
                <c:pt idx="4">
                  <c:v>46.5</c:v>
                </c:pt>
                <c:pt idx="5">
                  <c:v>25.3</c:v>
                </c:pt>
                <c:pt idx="6">
                  <c:v>31.7</c:v>
                </c:pt>
                <c:pt idx="7">
                  <c:v>28.9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D-4221-AA83-F9AAC4F70C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Saudi Arabia</c:v>
                </c:pt>
                <c:pt idx="1">
                  <c:v>South Korea</c:v>
                </c:pt>
                <c:pt idx="2">
                  <c:v>Australia</c:v>
                </c:pt>
                <c:pt idx="3">
                  <c:v>Canada</c:v>
                </c:pt>
                <c:pt idx="4">
                  <c:v>Switzerland</c:v>
                </c:pt>
                <c:pt idx="5">
                  <c:v>United Kingdom</c:v>
                </c:pt>
                <c:pt idx="6">
                  <c:v>Germany</c:v>
                </c:pt>
                <c:pt idx="7">
                  <c:v>United States of America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377.2</c:v>
                </c:pt>
                <c:pt idx="1">
                  <c:v>336.1</c:v>
                </c:pt>
                <c:pt idx="2">
                  <c:v>215.8</c:v>
                </c:pt>
                <c:pt idx="3">
                  <c:v>183.7</c:v>
                </c:pt>
                <c:pt idx="4">
                  <c:v>165.6</c:v>
                </c:pt>
                <c:pt idx="5">
                  <c:v>130.1</c:v>
                </c:pt>
                <c:pt idx="6">
                  <c:v>107</c:v>
                </c:pt>
                <c:pt idx="7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D-4221-AA83-F9AAC4F70C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343568"/>
        <c:axId val="599335648"/>
      </c:barChart>
      <c:catAx>
        <c:axId val="59934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k-KZ"/>
          </a:p>
        </c:txPr>
        <c:crossAx val="599335648"/>
        <c:crosses val="autoZero"/>
        <c:auto val="1"/>
        <c:lblAlgn val="ctr"/>
        <c:lblOffset val="100"/>
        <c:noMultiLvlLbl val="0"/>
      </c:catAx>
      <c:valAx>
        <c:axId val="59933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k-KZ"/>
          </a:p>
        </c:txPr>
        <c:crossAx val="59934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k-K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k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32CC-19D6-234C-0210-C0D0F4BCC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E57D5-56E6-BC77-DD1C-C6E5B80BD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kk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B961-23D0-A087-C84C-F48D0E03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83F7-766F-5C8F-D257-CA0CB671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9C12-C7D6-E9F3-5DBE-1BE5FA5B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6222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A892-BDB5-7080-4988-ACA71F64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1D0F3-F7F9-7700-A787-F6979B774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kk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AF85-D53F-26AC-56E3-8F7629FF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9D0C-E7A6-E757-2A06-649AA32F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CCE4-F7CA-55AB-4728-1FBB3A9A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5229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A5ADE-17FE-B4B5-A255-A731EF9D5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1954A-193B-559F-D934-B0A7960E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kk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B905-76E5-CE4F-EAC5-B546839F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76EF-C7A1-0D85-318B-442BF71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BD80-8C99-C974-703F-7343F7B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211793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6D0D-06E1-2A95-FC36-59C0D63B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D955-48BF-A4A6-C8B7-B6B4007F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kk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3745-C491-DCE0-B7F9-41BB175A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9346-645C-AAE9-60FF-6EA0C799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2A34-A493-BD05-A549-2636AB7E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41750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8BBE-2131-826A-2479-C4E02369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6682-D338-E9AD-0CB8-803CBBC8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24A1-B992-C74D-7F14-E1382F44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E734-45A7-ED3F-09FC-D15886AE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B60B7-0B62-0C40-2599-C64EF1D2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8138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D3F8-E935-91CD-859D-4AF3D6E0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0165-CE43-4C99-34CF-3E7054DB8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kk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35CF0-E6DD-B352-7F11-DAC89FA8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kk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BCDD0-7C70-8525-FFFB-31675F50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6057-DAD8-E1D8-20CC-12DC0140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6D1BD-33E8-A2F0-5CDE-F175CEC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27998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9861-DFDF-5334-B832-501C0769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384E2-0082-B105-8FD5-7319D6E2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6525C-3C2F-758F-E170-51C0AE028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kk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FB5B7-4D14-7E8E-DA78-1A3AEB094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538EA-1459-4150-CC9A-20A5B8C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kk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69E6C-C415-24CA-18B5-C751EE1E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067F9-880F-ABBC-5DE3-48158EC2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CFCA8-C389-ADC1-CFCF-1E60FA46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5235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8F00-FB13-2ED3-BBFC-C258DC06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96F13-B31B-DBDA-AF7B-5057E5D9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2CF7D-7CCA-4C07-A62B-0340AE98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C452B-33AC-3091-07EC-7D456501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8919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5216B-2053-5D80-B5EA-B8970441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B17DE-6230-4F16-385D-452D1503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2E39-4271-D27C-2217-798D03CE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9671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82D8-A022-0596-712B-1DC29D9C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BC02-1E97-C359-5FA6-FA4BE8A4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kk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20CDC-B50A-36EA-3603-D749846F7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90BDC-3372-1A31-D009-57E85F6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B5FD3-410C-ED9E-089B-E06DC03F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389E-2E61-F94F-7E98-EF674D1B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2590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BBCC-0BA6-362A-ED0C-92BB5991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01504-7C96-09C1-5BBE-78879231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k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346B2-182A-599C-4C1F-B408FDC60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61FA2-ADF8-467C-9AB6-ECB74273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E0AFD-9EC5-3E78-EE3D-F1620107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C6D85-75F1-4A82-19EC-EBBA2189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206046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9315D-67FE-64C9-20F6-2DDB6273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kk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9F6F-08BC-9980-5D93-0E84E56B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kk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FC52-DB8B-AC38-D454-526D71350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9B84-E02C-46C8-963B-05BB8CE61991}" type="datetimeFigureOut">
              <a:rPr lang="kk-KZ" smtClean="0"/>
              <a:t>27.09.2023</a:t>
            </a:fld>
            <a:endParaRPr lang="kk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890F-A47F-C746-328C-B1EABE2E4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k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7450-57C2-2E77-1211-34EB21D83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94949-9C3F-46B1-9326-AC938DE136AF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69502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k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3619EA-74E1-6613-B73F-1D4BA4F78CA3}"/>
              </a:ext>
            </a:extLst>
          </p:cNvPr>
          <p:cNvSpPr txBox="1"/>
          <p:nvPr/>
        </p:nvSpPr>
        <p:spPr>
          <a:xfrm>
            <a:off x="720436" y="2518159"/>
            <a:ext cx="499687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The Evolution of Mobile Technology</a:t>
            </a:r>
            <a:endParaRPr lang="kk-KZ" sz="4400" b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F0A6FD0-39BD-84A0-8DA0-EDA9252441F0}"/>
              </a:ext>
            </a:extLst>
          </p:cNvPr>
          <p:cNvSpPr/>
          <p:nvPr/>
        </p:nvSpPr>
        <p:spPr>
          <a:xfrm rot="16200000">
            <a:off x="5625570" y="291570"/>
            <a:ext cx="6842896" cy="6289964"/>
          </a:xfrm>
          <a:prstGeom prst="triangl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98471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1C9D7FF-D767-FB15-6577-E1E84E597D6F}"/>
              </a:ext>
            </a:extLst>
          </p:cNvPr>
          <p:cNvSpPr txBox="1"/>
          <p:nvPr/>
        </p:nvSpPr>
        <p:spPr>
          <a:xfrm>
            <a:off x="6096000" y="3032774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Mobile radio telephone systems were mobile telephony systems that preceded modern cellular network technology.</a:t>
            </a:r>
            <a:endParaRPr lang="kk-KZ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FB426-7BA6-10CB-FCB7-C3997AE45D36}"/>
              </a:ext>
            </a:extLst>
          </p:cNvPr>
          <p:cNvSpPr txBox="1"/>
          <p:nvPr/>
        </p:nvSpPr>
        <p:spPr>
          <a:xfrm>
            <a:off x="6096000" y="2200313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Mobile radio telephone</a:t>
            </a:r>
            <a:endParaRPr lang="kk-KZ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9B18E-90E8-83BD-071B-F58406FA6EFE}"/>
              </a:ext>
            </a:extLst>
          </p:cNvPr>
          <p:cNvSpPr txBox="1"/>
          <p:nvPr/>
        </p:nvSpPr>
        <p:spPr>
          <a:xfrm>
            <a:off x="1052359" y="2474032"/>
            <a:ext cx="42481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Mobile technology is technology that goes where the user goes. It consists of portable two-way communications devices, computing devices and the networking technology that connects them.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88A4A-EE9F-5B34-0420-4948AABCBE79}"/>
              </a:ext>
            </a:extLst>
          </p:cNvPr>
          <p:cNvSpPr txBox="1"/>
          <p:nvPr/>
        </p:nvSpPr>
        <p:spPr>
          <a:xfrm>
            <a:off x="226762" y="16684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What is mobile technology?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00BBB2-0A31-220A-CF1E-60CA0D5835A5}"/>
              </a:ext>
            </a:extLst>
          </p:cNvPr>
          <p:cNvGrpSpPr/>
          <p:nvPr/>
        </p:nvGrpSpPr>
        <p:grpSpPr>
          <a:xfrm>
            <a:off x="6112200" y="0"/>
            <a:ext cx="6117507" cy="6858000"/>
            <a:chOff x="-213507" y="-9026"/>
            <a:chExt cx="6117507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CA4E3B-F202-0E71-6DFC-9A494F1990D5}"/>
                </a:ext>
              </a:extLst>
            </p:cNvPr>
            <p:cNvSpPr/>
            <p:nvPr/>
          </p:nvSpPr>
          <p:spPr>
            <a:xfrm>
              <a:off x="-213507" y="-9026"/>
              <a:ext cx="6117507" cy="6858000"/>
            </a:xfrm>
            <a:prstGeom prst="rect">
              <a:avLst/>
            </a:prstGeom>
            <a:solidFill>
              <a:srgbClr val="9DB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k-KZ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94BA692B-26CB-8126-14E3-593C9C3F8CB8}"/>
                </a:ext>
              </a:extLst>
            </p:cNvPr>
            <p:cNvSpPr/>
            <p:nvPr/>
          </p:nvSpPr>
          <p:spPr>
            <a:xfrm>
              <a:off x="706076" y="1078972"/>
              <a:ext cx="4237703" cy="4591664"/>
            </a:xfrm>
            <a:custGeom>
              <a:avLst/>
              <a:gdLst>
                <a:gd name="connsiteX0" fmla="*/ 2025445 w 4237703"/>
                <a:gd name="connsiteY0" fmla="*/ 58993 h 4591664"/>
                <a:gd name="connsiteX1" fmla="*/ 1779638 w 4237703"/>
                <a:gd name="connsiteY1" fmla="*/ 39329 h 4591664"/>
                <a:gd name="connsiteX2" fmla="*/ 1730477 w 4237703"/>
                <a:gd name="connsiteY2" fmla="*/ 29497 h 4591664"/>
                <a:gd name="connsiteX3" fmla="*/ 1661651 w 4237703"/>
                <a:gd name="connsiteY3" fmla="*/ 19664 h 4591664"/>
                <a:gd name="connsiteX4" fmla="*/ 1563329 w 4237703"/>
                <a:gd name="connsiteY4" fmla="*/ 9832 h 4591664"/>
                <a:gd name="connsiteX5" fmla="*/ 1474838 w 4237703"/>
                <a:gd name="connsiteY5" fmla="*/ 0 h 4591664"/>
                <a:gd name="connsiteX6" fmla="*/ 1081548 w 4237703"/>
                <a:gd name="connsiteY6" fmla="*/ 19664 h 4591664"/>
                <a:gd name="connsiteX7" fmla="*/ 1022555 w 4237703"/>
                <a:gd name="connsiteY7" fmla="*/ 29497 h 4591664"/>
                <a:gd name="connsiteX8" fmla="*/ 983225 w 4237703"/>
                <a:gd name="connsiteY8" fmla="*/ 49161 h 4591664"/>
                <a:gd name="connsiteX9" fmla="*/ 924232 w 4237703"/>
                <a:gd name="connsiteY9" fmla="*/ 68826 h 4591664"/>
                <a:gd name="connsiteX10" fmla="*/ 806245 w 4237703"/>
                <a:gd name="connsiteY10" fmla="*/ 157316 h 4591664"/>
                <a:gd name="connsiteX11" fmla="*/ 727587 w 4237703"/>
                <a:gd name="connsiteY11" fmla="*/ 226142 h 4591664"/>
                <a:gd name="connsiteX12" fmla="*/ 707922 w 4237703"/>
                <a:gd name="connsiteY12" fmla="*/ 265471 h 4591664"/>
                <a:gd name="connsiteX13" fmla="*/ 678425 w 4237703"/>
                <a:gd name="connsiteY13" fmla="*/ 304800 h 4591664"/>
                <a:gd name="connsiteX14" fmla="*/ 658761 w 4237703"/>
                <a:gd name="connsiteY14" fmla="*/ 344129 h 4591664"/>
                <a:gd name="connsiteX15" fmla="*/ 629264 w 4237703"/>
                <a:gd name="connsiteY15" fmla="*/ 383458 h 4591664"/>
                <a:gd name="connsiteX16" fmla="*/ 589935 w 4237703"/>
                <a:gd name="connsiteY16" fmla="*/ 471948 h 4591664"/>
                <a:gd name="connsiteX17" fmla="*/ 570271 w 4237703"/>
                <a:gd name="connsiteY17" fmla="*/ 511277 h 4591664"/>
                <a:gd name="connsiteX18" fmla="*/ 550606 w 4237703"/>
                <a:gd name="connsiteY18" fmla="*/ 570271 h 4591664"/>
                <a:gd name="connsiteX19" fmla="*/ 530942 w 4237703"/>
                <a:gd name="connsiteY19" fmla="*/ 609600 h 4591664"/>
                <a:gd name="connsiteX20" fmla="*/ 511277 w 4237703"/>
                <a:gd name="connsiteY20" fmla="*/ 688258 h 4591664"/>
                <a:gd name="connsiteX21" fmla="*/ 491613 w 4237703"/>
                <a:gd name="connsiteY21" fmla="*/ 747251 h 4591664"/>
                <a:gd name="connsiteX22" fmla="*/ 481780 w 4237703"/>
                <a:gd name="connsiteY22" fmla="*/ 776748 h 4591664"/>
                <a:gd name="connsiteX23" fmla="*/ 462116 w 4237703"/>
                <a:gd name="connsiteY23" fmla="*/ 816077 h 4591664"/>
                <a:gd name="connsiteX24" fmla="*/ 452284 w 4237703"/>
                <a:gd name="connsiteY24" fmla="*/ 855406 h 4591664"/>
                <a:gd name="connsiteX25" fmla="*/ 403122 w 4237703"/>
                <a:gd name="connsiteY25" fmla="*/ 924232 h 4591664"/>
                <a:gd name="connsiteX26" fmla="*/ 383458 w 4237703"/>
                <a:gd name="connsiteY26" fmla="*/ 953729 h 4591664"/>
                <a:gd name="connsiteX27" fmla="*/ 314632 w 4237703"/>
                <a:gd name="connsiteY27" fmla="*/ 1042219 h 4591664"/>
                <a:gd name="connsiteX28" fmla="*/ 275303 w 4237703"/>
                <a:gd name="connsiteY28" fmla="*/ 1120877 h 4591664"/>
                <a:gd name="connsiteX29" fmla="*/ 245806 w 4237703"/>
                <a:gd name="connsiteY29" fmla="*/ 1150374 h 4591664"/>
                <a:gd name="connsiteX30" fmla="*/ 226142 w 4237703"/>
                <a:gd name="connsiteY30" fmla="*/ 1189703 h 4591664"/>
                <a:gd name="connsiteX31" fmla="*/ 186813 w 4237703"/>
                <a:gd name="connsiteY31" fmla="*/ 1248697 h 4591664"/>
                <a:gd name="connsiteX32" fmla="*/ 176980 w 4237703"/>
                <a:gd name="connsiteY32" fmla="*/ 1278193 h 4591664"/>
                <a:gd name="connsiteX33" fmla="*/ 167148 w 4237703"/>
                <a:gd name="connsiteY33" fmla="*/ 1317522 h 4591664"/>
                <a:gd name="connsiteX34" fmla="*/ 147484 w 4237703"/>
                <a:gd name="connsiteY34" fmla="*/ 1356851 h 4591664"/>
                <a:gd name="connsiteX35" fmla="*/ 127819 w 4237703"/>
                <a:gd name="connsiteY35" fmla="*/ 1435509 h 4591664"/>
                <a:gd name="connsiteX36" fmla="*/ 117987 w 4237703"/>
                <a:gd name="connsiteY36" fmla="*/ 1465006 h 4591664"/>
                <a:gd name="connsiteX37" fmla="*/ 108155 w 4237703"/>
                <a:gd name="connsiteY37" fmla="*/ 1543664 h 4591664"/>
                <a:gd name="connsiteX38" fmla="*/ 88490 w 4237703"/>
                <a:gd name="connsiteY38" fmla="*/ 1612490 h 4591664"/>
                <a:gd name="connsiteX39" fmla="*/ 68825 w 4237703"/>
                <a:gd name="connsiteY39" fmla="*/ 1700980 h 4591664"/>
                <a:gd name="connsiteX40" fmla="*/ 58993 w 4237703"/>
                <a:gd name="connsiteY40" fmla="*/ 1789471 h 4591664"/>
                <a:gd name="connsiteX41" fmla="*/ 49161 w 4237703"/>
                <a:gd name="connsiteY41" fmla="*/ 1828800 h 4591664"/>
                <a:gd name="connsiteX42" fmla="*/ 39329 w 4237703"/>
                <a:gd name="connsiteY42" fmla="*/ 1917290 h 4591664"/>
                <a:gd name="connsiteX43" fmla="*/ 29496 w 4237703"/>
                <a:gd name="connsiteY43" fmla="*/ 1995948 h 4591664"/>
                <a:gd name="connsiteX44" fmla="*/ 19664 w 4237703"/>
                <a:gd name="connsiteY44" fmla="*/ 2133600 h 4591664"/>
                <a:gd name="connsiteX45" fmla="*/ 0 w 4237703"/>
                <a:gd name="connsiteY45" fmla="*/ 2379406 h 4591664"/>
                <a:gd name="connsiteX46" fmla="*/ 29496 w 4237703"/>
                <a:gd name="connsiteY46" fmla="*/ 2585884 h 4591664"/>
                <a:gd name="connsiteX47" fmla="*/ 49161 w 4237703"/>
                <a:gd name="connsiteY47" fmla="*/ 2625213 h 4591664"/>
                <a:gd name="connsiteX48" fmla="*/ 58993 w 4237703"/>
                <a:gd name="connsiteY48" fmla="*/ 2664542 h 4591664"/>
                <a:gd name="connsiteX49" fmla="*/ 167148 w 4237703"/>
                <a:gd name="connsiteY49" fmla="*/ 2841522 h 4591664"/>
                <a:gd name="connsiteX50" fmla="*/ 226142 w 4237703"/>
                <a:gd name="connsiteY50" fmla="*/ 2900516 h 4591664"/>
                <a:gd name="connsiteX51" fmla="*/ 265471 w 4237703"/>
                <a:gd name="connsiteY51" fmla="*/ 2920180 h 4591664"/>
                <a:gd name="connsiteX52" fmla="*/ 314632 w 4237703"/>
                <a:gd name="connsiteY52" fmla="*/ 2979174 h 4591664"/>
                <a:gd name="connsiteX53" fmla="*/ 344129 w 4237703"/>
                <a:gd name="connsiteY53" fmla="*/ 3008671 h 4591664"/>
                <a:gd name="connsiteX54" fmla="*/ 383458 w 4237703"/>
                <a:gd name="connsiteY54" fmla="*/ 3087329 h 4591664"/>
                <a:gd name="connsiteX55" fmla="*/ 412955 w 4237703"/>
                <a:gd name="connsiteY55" fmla="*/ 3106993 h 4591664"/>
                <a:gd name="connsiteX56" fmla="*/ 432619 w 4237703"/>
                <a:gd name="connsiteY56" fmla="*/ 3146322 h 4591664"/>
                <a:gd name="connsiteX57" fmla="*/ 491613 w 4237703"/>
                <a:gd name="connsiteY57" fmla="*/ 3215148 h 4591664"/>
                <a:gd name="connsiteX58" fmla="*/ 550606 w 4237703"/>
                <a:gd name="connsiteY58" fmla="*/ 3323303 h 4591664"/>
                <a:gd name="connsiteX59" fmla="*/ 580103 w 4237703"/>
                <a:gd name="connsiteY59" fmla="*/ 3342968 h 4591664"/>
                <a:gd name="connsiteX60" fmla="*/ 629264 w 4237703"/>
                <a:gd name="connsiteY60" fmla="*/ 3421626 h 4591664"/>
                <a:gd name="connsiteX61" fmla="*/ 698090 w 4237703"/>
                <a:gd name="connsiteY61" fmla="*/ 3490451 h 4591664"/>
                <a:gd name="connsiteX62" fmla="*/ 727587 w 4237703"/>
                <a:gd name="connsiteY62" fmla="*/ 3519948 h 4591664"/>
                <a:gd name="connsiteX63" fmla="*/ 757084 w 4237703"/>
                <a:gd name="connsiteY63" fmla="*/ 3549445 h 4591664"/>
                <a:gd name="connsiteX64" fmla="*/ 825909 w 4237703"/>
                <a:gd name="connsiteY64" fmla="*/ 3647768 h 4591664"/>
                <a:gd name="connsiteX65" fmla="*/ 884903 w 4237703"/>
                <a:gd name="connsiteY65" fmla="*/ 3726426 h 4591664"/>
                <a:gd name="connsiteX66" fmla="*/ 953729 w 4237703"/>
                <a:gd name="connsiteY66" fmla="*/ 3795251 h 4591664"/>
                <a:gd name="connsiteX67" fmla="*/ 1032387 w 4237703"/>
                <a:gd name="connsiteY67" fmla="*/ 3854245 h 4591664"/>
                <a:gd name="connsiteX68" fmla="*/ 1101213 w 4237703"/>
                <a:gd name="connsiteY68" fmla="*/ 3923071 h 4591664"/>
                <a:gd name="connsiteX69" fmla="*/ 1140542 w 4237703"/>
                <a:gd name="connsiteY69" fmla="*/ 3962400 h 4591664"/>
                <a:gd name="connsiteX70" fmla="*/ 1209367 w 4237703"/>
                <a:gd name="connsiteY70" fmla="*/ 4031226 h 4591664"/>
                <a:gd name="connsiteX71" fmla="*/ 1258529 w 4237703"/>
                <a:gd name="connsiteY71" fmla="*/ 4080387 h 4591664"/>
                <a:gd name="connsiteX72" fmla="*/ 1317522 w 4237703"/>
                <a:gd name="connsiteY72" fmla="*/ 4129548 h 4591664"/>
                <a:gd name="connsiteX73" fmla="*/ 1337187 w 4237703"/>
                <a:gd name="connsiteY73" fmla="*/ 4159045 h 4591664"/>
                <a:gd name="connsiteX74" fmla="*/ 1366684 w 4237703"/>
                <a:gd name="connsiteY74" fmla="*/ 4168877 h 4591664"/>
                <a:gd name="connsiteX75" fmla="*/ 1396180 w 4237703"/>
                <a:gd name="connsiteY75" fmla="*/ 4188542 h 4591664"/>
                <a:gd name="connsiteX76" fmla="*/ 1455174 w 4237703"/>
                <a:gd name="connsiteY76" fmla="*/ 4247535 h 4591664"/>
                <a:gd name="connsiteX77" fmla="*/ 1543664 w 4237703"/>
                <a:gd name="connsiteY77" fmla="*/ 4296697 h 4591664"/>
                <a:gd name="connsiteX78" fmla="*/ 1651819 w 4237703"/>
                <a:gd name="connsiteY78" fmla="*/ 4336026 h 4591664"/>
                <a:gd name="connsiteX79" fmla="*/ 1691148 w 4237703"/>
                <a:gd name="connsiteY79" fmla="*/ 4355690 h 4591664"/>
                <a:gd name="connsiteX80" fmla="*/ 1897625 w 4237703"/>
                <a:gd name="connsiteY80" fmla="*/ 4385187 h 4591664"/>
                <a:gd name="connsiteX81" fmla="*/ 2025445 w 4237703"/>
                <a:gd name="connsiteY81" fmla="*/ 4395019 h 4591664"/>
                <a:gd name="connsiteX82" fmla="*/ 2163096 w 4237703"/>
                <a:gd name="connsiteY82" fmla="*/ 4414684 h 4591664"/>
                <a:gd name="connsiteX83" fmla="*/ 2261419 w 4237703"/>
                <a:gd name="connsiteY83" fmla="*/ 4444180 h 4591664"/>
                <a:gd name="connsiteX84" fmla="*/ 2310580 w 4237703"/>
                <a:gd name="connsiteY84" fmla="*/ 4454013 h 4591664"/>
                <a:gd name="connsiteX85" fmla="*/ 2418735 w 4237703"/>
                <a:gd name="connsiteY85" fmla="*/ 4473677 h 4591664"/>
                <a:gd name="connsiteX86" fmla="*/ 2487561 w 4237703"/>
                <a:gd name="connsiteY86" fmla="*/ 4503174 h 4591664"/>
                <a:gd name="connsiteX87" fmla="*/ 2536722 w 4237703"/>
                <a:gd name="connsiteY87" fmla="*/ 4522838 h 4591664"/>
                <a:gd name="connsiteX88" fmla="*/ 2644877 w 4237703"/>
                <a:gd name="connsiteY88" fmla="*/ 4552335 h 4591664"/>
                <a:gd name="connsiteX89" fmla="*/ 2684206 w 4237703"/>
                <a:gd name="connsiteY89" fmla="*/ 4562168 h 4591664"/>
                <a:gd name="connsiteX90" fmla="*/ 2772696 w 4237703"/>
                <a:gd name="connsiteY90" fmla="*/ 4572000 h 4591664"/>
                <a:gd name="connsiteX91" fmla="*/ 2910348 w 4237703"/>
                <a:gd name="connsiteY91" fmla="*/ 4591664 h 4591664"/>
                <a:gd name="connsiteX92" fmla="*/ 3087329 w 4237703"/>
                <a:gd name="connsiteY92" fmla="*/ 4581832 h 4591664"/>
                <a:gd name="connsiteX93" fmla="*/ 3156155 w 4237703"/>
                <a:gd name="connsiteY93" fmla="*/ 4562168 h 4591664"/>
                <a:gd name="connsiteX94" fmla="*/ 3274142 w 4237703"/>
                <a:gd name="connsiteY94" fmla="*/ 4532671 h 4591664"/>
                <a:gd name="connsiteX95" fmla="*/ 3323303 w 4237703"/>
                <a:gd name="connsiteY95" fmla="*/ 4503174 h 4591664"/>
                <a:gd name="connsiteX96" fmla="*/ 3382296 w 4237703"/>
                <a:gd name="connsiteY96" fmla="*/ 4483509 h 4591664"/>
                <a:gd name="connsiteX97" fmla="*/ 3500284 w 4237703"/>
                <a:gd name="connsiteY97" fmla="*/ 4404851 h 4591664"/>
                <a:gd name="connsiteX98" fmla="*/ 3549445 w 4237703"/>
                <a:gd name="connsiteY98" fmla="*/ 4375355 h 4591664"/>
                <a:gd name="connsiteX99" fmla="*/ 3608438 w 4237703"/>
                <a:gd name="connsiteY99" fmla="*/ 4345858 h 4591664"/>
                <a:gd name="connsiteX100" fmla="*/ 3746090 w 4237703"/>
                <a:gd name="connsiteY100" fmla="*/ 4257368 h 4591664"/>
                <a:gd name="connsiteX101" fmla="*/ 3805084 w 4237703"/>
                <a:gd name="connsiteY101" fmla="*/ 4208206 h 4591664"/>
                <a:gd name="connsiteX102" fmla="*/ 3854245 w 4237703"/>
                <a:gd name="connsiteY102" fmla="*/ 4149213 h 4591664"/>
                <a:gd name="connsiteX103" fmla="*/ 3982064 w 4237703"/>
                <a:gd name="connsiteY103" fmla="*/ 4001729 h 4591664"/>
                <a:gd name="connsiteX104" fmla="*/ 4021393 w 4237703"/>
                <a:gd name="connsiteY104" fmla="*/ 3952568 h 4591664"/>
                <a:gd name="connsiteX105" fmla="*/ 4080387 w 4237703"/>
                <a:gd name="connsiteY105" fmla="*/ 3844413 h 4591664"/>
                <a:gd name="connsiteX106" fmla="*/ 4109884 w 4237703"/>
                <a:gd name="connsiteY106" fmla="*/ 3795251 h 4591664"/>
                <a:gd name="connsiteX107" fmla="*/ 4139380 w 4237703"/>
                <a:gd name="connsiteY107" fmla="*/ 3726426 h 4591664"/>
                <a:gd name="connsiteX108" fmla="*/ 4178709 w 4237703"/>
                <a:gd name="connsiteY108" fmla="*/ 3647768 h 4591664"/>
                <a:gd name="connsiteX109" fmla="*/ 4188542 w 4237703"/>
                <a:gd name="connsiteY109" fmla="*/ 3578942 h 4591664"/>
                <a:gd name="connsiteX110" fmla="*/ 4208206 w 4237703"/>
                <a:gd name="connsiteY110" fmla="*/ 3490451 h 4591664"/>
                <a:gd name="connsiteX111" fmla="*/ 4218038 w 4237703"/>
                <a:gd name="connsiteY111" fmla="*/ 3274142 h 4591664"/>
                <a:gd name="connsiteX112" fmla="*/ 4227871 w 4237703"/>
                <a:gd name="connsiteY112" fmla="*/ 3205316 h 4591664"/>
                <a:gd name="connsiteX113" fmla="*/ 4237703 w 4237703"/>
                <a:gd name="connsiteY113" fmla="*/ 3126658 h 4591664"/>
                <a:gd name="connsiteX114" fmla="*/ 4227871 w 4237703"/>
                <a:gd name="connsiteY114" fmla="*/ 2979174 h 4591664"/>
                <a:gd name="connsiteX115" fmla="*/ 4208206 w 4237703"/>
                <a:gd name="connsiteY115" fmla="*/ 2910348 h 4591664"/>
                <a:gd name="connsiteX116" fmla="*/ 4198374 w 4237703"/>
                <a:gd name="connsiteY116" fmla="*/ 2851355 h 4591664"/>
                <a:gd name="connsiteX117" fmla="*/ 4188542 w 4237703"/>
                <a:gd name="connsiteY117" fmla="*/ 2802193 h 4591664"/>
                <a:gd name="connsiteX118" fmla="*/ 4178709 w 4237703"/>
                <a:gd name="connsiteY118" fmla="*/ 2743200 h 4591664"/>
                <a:gd name="connsiteX119" fmla="*/ 4168877 w 4237703"/>
                <a:gd name="connsiteY119" fmla="*/ 2674374 h 4591664"/>
                <a:gd name="connsiteX120" fmla="*/ 4149213 w 4237703"/>
                <a:gd name="connsiteY120" fmla="*/ 2605548 h 4591664"/>
                <a:gd name="connsiteX121" fmla="*/ 4129548 w 4237703"/>
                <a:gd name="connsiteY121" fmla="*/ 2458064 h 4591664"/>
                <a:gd name="connsiteX122" fmla="*/ 4080387 w 4237703"/>
                <a:gd name="connsiteY122" fmla="*/ 2330245 h 4591664"/>
                <a:gd name="connsiteX123" fmla="*/ 4041058 w 4237703"/>
                <a:gd name="connsiteY123" fmla="*/ 2172929 h 4591664"/>
                <a:gd name="connsiteX124" fmla="*/ 4031225 w 4237703"/>
                <a:gd name="connsiteY124" fmla="*/ 2094271 h 4591664"/>
                <a:gd name="connsiteX125" fmla="*/ 4001729 w 4237703"/>
                <a:gd name="connsiteY125" fmla="*/ 1818968 h 4591664"/>
                <a:gd name="connsiteX126" fmla="*/ 4050890 w 4237703"/>
                <a:gd name="connsiteY126" fmla="*/ 1563329 h 4591664"/>
                <a:gd name="connsiteX127" fmla="*/ 4070555 w 4237703"/>
                <a:gd name="connsiteY127" fmla="*/ 1474838 h 4591664"/>
                <a:gd name="connsiteX128" fmla="*/ 4100051 w 4237703"/>
                <a:gd name="connsiteY128" fmla="*/ 1258529 h 4591664"/>
                <a:gd name="connsiteX129" fmla="*/ 4119716 w 4237703"/>
                <a:gd name="connsiteY129" fmla="*/ 1170038 h 4591664"/>
                <a:gd name="connsiteX130" fmla="*/ 4109884 w 4237703"/>
                <a:gd name="connsiteY130" fmla="*/ 1071716 h 4591664"/>
                <a:gd name="connsiteX131" fmla="*/ 4100051 w 4237703"/>
                <a:gd name="connsiteY131" fmla="*/ 1032387 h 4591664"/>
                <a:gd name="connsiteX132" fmla="*/ 4080387 w 4237703"/>
                <a:gd name="connsiteY132" fmla="*/ 963561 h 4591664"/>
                <a:gd name="connsiteX133" fmla="*/ 4060722 w 4237703"/>
                <a:gd name="connsiteY133" fmla="*/ 875071 h 4591664"/>
                <a:gd name="connsiteX134" fmla="*/ 3952567 w 4237703"/>
                <a:gd name="connsiteY134" fmla="*/ 747251 h 4591664"/>
                <a:gd name="connsiteX135" fmla="*/ 3913238 w 4237703"/>
                <a:gd name="connsiteY135" fmla="*/ 717755 h 4591664"/>
                <a:gd name="connsiteX136" fmla="*/ 3824748 w 4237703"/>
                <a:gd name="connsiteY136" fmla="*/ 629264 h 4591664"/>
                <a:gd name="connsiteX137" fmla="*/ 3785419 w 4237703"/>
                <a:gd name="connsiteY137" fmla="*/ 589935 h 4591664"/>
                <a:gd name="connsiteX138" fmla="*/ 3746090 w 4237703"/>
                <a:gd name="connsiteY138" fmla="*/ 560438 h 4591664"/>
                <a:gd name="connsiteX139" fmla="*/ 3716593 w 4237703"/>
                <a:gd name="connsiteY139" fmla="*/ 521109 h 4591664"/>
                <a:gd name="connsiteX140" fmla="*/ 3618271 w 4237703"/>
                <a:gd name="connsiteY140" fmla="*/ 471948 h 4591664"/>
                <a:gd name="connsiteX141" fmla="*/ 3588774 w 4237703"/>
                <a:gd name="connsiteY141" fmla="*/ 442451 h 4591664"/>
                <a:gd name="connsiteX142" fmla="*/ 3519948 w 4237703"/>
                <a:gd name="connsiteY142" fmla="*/ 403122 h 4591664"/>
                <a:gd name="connsiteX143" fmla="*/ 3392129 w 4237703"/>
                <a:gd name="connsiteY143" fmla="*/ 344129 h 4591664"/>
                <a:gd name="connsiteX144" fmla="*/ 3293806 w 4237703"/>
                <a:gd name="connsiteY144" fmla="*/ 304800 h 4591664"/>
                <a:gd name="connsiteX145" fmla="*/ 3244645 w 4237703"/>
                <a:gd name="connsiteY145" fmla="*/ 285135 h 4591664"/>
                <a:gd name="connsiteX146" fmla="*/ 3215148 w 4237703"/>
                <a:gd name="connsiteY146" fmla="*/ 265471 h 4591664"/>
                <a:gd name="connsiteX147" fmla="*/ 3048000 w 4237703"/>
                <a:gd name="connsiteY147" fmla="*/ 226142 h 4591664"/>
                <a:gd name="connsiteX148" fmla="*/ 2989006 w 4237703"/>
                <a:gd name="connsiteY148" fmla="*/ 216309 h 4591664"/>
                <a:gd name="connsiteX149" fmla="*/ 2920180 w 4237703"/>
                <a:gd name="connsiteY149" fmla="*/ 196645 h 4591664"/>
                <a:gd name="connsiteX150" fmla="*/ 2821858 w 4237703"/>
                <a:gd name="connsiteY150" fmla="*/ 176980 h 4591664"/>
                <a:gd name="connsiteX151" fmla="*/ 2782529 w 4237703"/>
                <a:gd name="connsiteY151" fmla="*/ 157316 h 4591664"/>
                <a:gd name="connsiteX152" fmla="*/ 2733367 w 4237703"/>
                <a:gd name="connsiteY152" fmla="*/ 137651 h 4591664"/>
                <a:gd name="connsiteX153" fmla="*/ 2654709 w 4237703"/>
                <a:gd name="connsiteY153" fmla="*/ 117987 h 4591664"/>
                <a:gd name="connsiteX154" fmla="*/ 2615380 w 4237703"/>
                <a:gd name="connsiteY154" fmla="*/ 98322 h 4591664"/>
                <a:gd name="connsiteX155" fmla="*/ 2418735 w 4237703"/>
                <a:gd name="connsiteY155" fmla="*/ 78658 h 4591664"/>
                <a:gd name="connsiteX156" fmla="*/ 2231922 w 4237703"/>
                <a:gd name="connsiteY156" fmla="*/ 78658 h 4591664"/>
                <a:gd name="connsiteX157" fmla="*/ 2113935 w 4237703"/>
                <a:gd name="connsiteY157" fmla="*/ 58993 h 4591664"/>
                <a:gd name="connsiteX158" fmla="*/ 2025445 w 4237703"/>
                <a:gd name="connsiteY158" fmla="*/ 58993 h 45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4237703" h="4591664">
                  <a:moveTo>
                    <a:pt x="2025445" y="58993"/>
                  </a:moveTo>
                  <a:cubicBezTo>
                    <a:pt x="1969729" y="55716"/>
                    <a:pt x="1861428" y="47508"/>
                    <a:pt x="1779638" y="39329"/>
                  </a:cubicBezTo>
                  <a:cubicBezTo>
                    <a:pt x="1763009" y="37666"/>
                    <a:pt x="1746961" y="32244"/>
                    <a:pt x="1730477" y="29497"/>
                  </a:cubicBezTo>
                  <a:cubicBezTo>
                    <a:pt x="1707617" y="25687"/>
                    <a:pt x="1684667" y="22372"/>
                    <a:pt x="1661651" y="19664"/>
                  </a:cubicBezTo>
                  <a:cubicBezTo>
                    <a:pt x="1628939" y="15815"/>
                    <a:pt x="1596085" y="13280"/>
                    <a:pt x="1563329" y="9832"/>
                  </a:cubicBezTo>
                  <a:lnTo>
                    <a:pt x="1474838" y="0"/>
                  </a:lnTo>
                  <a:cubicBezTo>
                    <a:pt x="1324899" y="5170"/>
                    <a:pt x="1219180" y="3472"/>
                    <a:pt x="1081548" y="19664"/>
                  </a:cubicBezTo>
                  <a:cubicBezTo>
                    <a:pt x="1061749" y="21993"/>
                    <a:pt x="1042219" y="26219"/>
                    <a:pt x="1022555" y="29497"/>
                  </a:cubicBezTo>
                  <a:cubicBezTo>
                    <a:pt x="1009445" y="36052"/>
                    <a:pt x="996834" y="43717"/>
                    <a:pt x="983225" y="49161"/>
                  </a:cubicBezTo>
                  <a:cubicBezTo>
                    <a:pt x="963979" y="56859"/>
                    <a:pt x="942772" y="59556"/>
                    <a:pt x="924232" y="68826"/>
                  </a:cubicBezTo>
                  <a:cubicBezTo>
                    <a:pt x="831030" y="115427"/>
                    <a:pt x="866731" y="103551"/>
                    <a:pt x="806245" y="157316"/>
                  </a:cubicBezTo>
                  <a:cubicBezTo>
                    <a:pt x="788154" y="173397"/>
                    <a:pt x="744142" y="202966"/>
                    <a:pt x="727587" y="226142"/>
                  </a:cubicBezTo>
                  <a:cubicBezTo>
                    <a:pt x="719068" y="238069"/>
                    <a:pt x="715690" y="253042"/>
                    <a:pt x="707922" y="265471"/>
                  </a:cubicBezTo>
                  <a:cubicBezTo>
                    <a:pt x="699237" y="279367"/>
                    <a:pt x="687110" y="290904"/>
                    <a:pt x="678425" y="304800"/>
                  </a:cubicBezTo>
                  <a:cubicBezTo>
                    <a:pt x="670657" y="317229"/>
                    <a:pt x="666529" y="331700"/>
                    <a:pt x="658761" y="344129"/>
                  </a:cubicBezTo>
                  <a:cubicBezTo>
                    <a:pt x="650076" y="358025"/>
                    <a:pt x="637949" y="369562"/>
                    <a:pt x="629264" y="383458"/>
                  </a:cubicBezTo>
                  <a:cubicBezTo>
                    <a:pt x="610650" y="413241"/>
                    <a:pt x="604275" y="439682"/>
                    <a:pt x="589935" y="471948"/>
                  </a:cubicBezTo>
                  <a:cubicBezTo>
                    <a:pt x="583982" y="485342"/>
                    <a:pt x="575714" y="497668"/>
                    <a:pt x="570271" y="511277"/>
                  </a:cubicBezTo>
                  <a:cubicBezTo>
                    <a:pt x="562573" y="530523"/>
                    <a:pt x="558304" y="551025"/>
                    <a:pt x="550606" y="570271"/>
                  </a:cubicBezTo>
                  <a:cubicBezTo>
                    <a:pt x="545163" y="583880"/>
                    <a:pt x="535577" y="595695"/>
                    <a:pt x="530942" y="609600"/>
                  </a:cubicBezTo>
                  <a:cubicBezTo>
                    <a:pt x="522396" y="635239"/>
                    <a:pt x="519823" y="662619"/>
                    <a:pt x="511277" y="688258"/>
                  </a:cubicBezTo>
                  <a:lnTo>
                    <a:pt x="491613" y="747251"/>
                  </a:lnTo>
                  <a:cubicBezTo>
                    <a:pt x="488335" y="757083"/>
                    <a:pt x="486415" y="767478"/>
                    <a:pt x="481780" y="776748"/>
                  </a:cubicBezTo>
                  <a:cubicBezTo>
                    <a:pt x="475225" y="789858"/>
                    <a:pt x="467262" y="802353"/>
                    <a:pt x="462116" y="816077"/>
                  </a:cubicBezTo>
                  <a:cubicBezTo>
                    <a:pt x="457371" y="828730"/>
                    <a:pt x="457029" y="842753"/>
                    <a:pt x="452284" y="855406"/>
                  </a:cubicBezTo>
                  <a:cubicBezTo>
                    <a:pt x="432436" y="908333"/>
                    <a:pt x="437257" y="883269"/>
                    <a:pt x="403122" y="924232"/>
                  </a:cubicBezTo>
                  <a:cubicBezTo>
                    <a:pt x="395557" y="933310"/>
                    <a:pt x="391023" y="944651"/>
                    <a:pt x="383458" y="953729"/>
                  </a:cubicBezTo>
                  <a:cubicBezTo>
                    <a:pt x="355180" y="987663"/>
                    <a:pt x="331198" y="992519"/>
                    <a:pt x="314632" y="1042219"/>
                  </a:cubicBezTo>
                  <a:cubicBezTo>
                    <a:pt x="302534" y="1078513"/>
                    <a:pt x="303167" y="1083725"/>
                    <a:pt x="275303" y="1120877"/>
                  </a:cubicBezTo>
                  <a:cubicBezTo>
                    <a:pt x="266960" y="1132001"/>
                    <a:pt x="255638" y="1140542"/>
                    <a:pt x="245806" y="1150374"/>
                  </a:cubicBezTo>
                  <a:cubicBezTo>
                    <a:pt x="239251" y="1163484"/>
                    <a:pt x="233683" y="1177135"/>
                    <a:pt x="226142" y="1189703"/>
                  </a:cubicBezTo>
                  <a:cubicBezTo>
                    <a:pt x="213983" y="1209969"/>
                    <a:pt x="194287" y="1226276"/>
                    <a:pt x="186813" y="1248697"/>
                  </a:cubicBezTo>
                  <a:cubicBezTo>
                    <a:pt x="183535" y="1258529"/>
                    <a:pt x="179827" y="1268228"/>
                    <a:pt x="176980" y="1278193"/>
                  </a:cubicBezTo>
                  <a:cubicBezTo>
                    <a:pt x="173268" y="1291186"/>
                    <a:pt x="171893" y="1304869"/>
                    <a:pt x="167148" y="1317522"/>
                  </a:cubicBezTo>
                  <a:cubicBezTo>
                    <a:pt x="162002" y="1331246"/>
                    <a:pt x="152119" y="1342946"/>
                    <a:pt x="147484" y="1356851"/>
                  </a:cubicBezTo>
                  <a:cubicBezTo>
                    <a:pt x="138938" y="1382490"/>
                    <a:pt x="136365" y="1409870"/>
                    <a:pt x="127819" y="1435509"/>
                  </a:cubicBezTo>
                  <a:lnTo>
                    <a:pt x="117987" y="1465006"/>
                  </a:lnTo>
                  <a:cubicBezTo>
                    <a:pt x="114710" y="1491225"/>
                    <a:pt x="112499" y="1517600"/>
                    <a:pt x="108155" y="1543664"/>
                  </a:cubicBezTo>
                  <a:cubicBezTo>
                    <a:pt x="93880" y="1629312"/>
                    <a:pt x="104074" y="1542360"/>
                    <a:pt x="88490" y="1612490"/>
                  </a:cubicBezTo>
                  <a:cubicBezTo>
                    <a:pt x="65422" y="1716301"/>
                    <a:pt x="90958" y="1634587"/>
                    <a:pt x="68825" y="1700980"/>
                  </a:cubicBezTo>
                  <a:cubicBezTo>
                    <a:pt x="65548" y="1730477"/>
                    <a:pt x="63506" y="1760138"/>
                    <a:pt x="58993" y="1789471"/>
                  </a:cubicBezTo>
                  <a:cubicBezTo>
                    <a:pt x="56938" y="1802827"/>
                    <a:pt x="51216" y="1815444"/>
                    <a:pt x="49161" y="1828800"/>
                  </a:cubicBezTo>
                  <a:cubicBezTo>
                    <a:pt x="44648" y="1858133"/>
                    <a:pt x="42797" y="1887815"/>
                    <a:pt x="39329" y="1917290"/>
                  </a:cubicBezTo>
                  <a:cubicBezTo>
                    <a:pt x="36242" y="1943532"/>
                    <a:pt x="31888" y="1969633"/>
                    <a:pt x="29496" y="1995948"/>
                  </a:cubicBezTo>
                  <a:cubicBezTo>
                    <a:pt x="25331" y="2041760"/>
                    <a:pt x="23484" y="2087758"/>
                    <a:pt x="19664" y="2133600"/>
                  </a:cubicBezTo>
                  <a:cubicBezTo>
                    <a:pt x="-4894" y="2428299"/>
                    <a:pt x="26717" y="1978638"/>
                    <a:pt x="0" y="2379406"/>
                  </a:cubicBezTo>
                  <a:cubicBezTo>
                    <a:pt x="3195" y="2414556"/>
                    <a:pt x="11654" y="2550201"/>
                    <a:pt x="29496" y="2585884"/>
                  </a:cubicBezTo>
                  <a:lnTo>
                    <a:pt x="49161" y="2625213"/>
                  </a:lnTo>
                  <a:cubicBezTo>
                    <a:pt x="52438" y="2638323"/>
                    <a:pt x="53670" y="2652122"/>
                    <a:pt x="58993" y="2664542"/>
                  </a:cubicBezTo>
                  <a:cubicBezTo>
                    <a:pt x="84221" y="2723407"/>
                    <a:pt x="120687" y="2795061"/>
                    <a:pt x="167148" y="2841522"/>
                  </a:cubicBezTo>
                  <a:cubicBezTo>
                    <a:pt x="186813" y="2861187"/>
                    <a:pt x="201268" y="2888079"/>
                    <a:pt x="226142" y="2900516"/>
                  </a:cubicBezTo>
                  <a:lnTo>
                    <a:pt x="265471" y="2920180"/>
                  </a:lnTo>
                  <a:cubicBezTo>
                    <a:pt x="351653" y="3006365"/>
                    <a:pt x="246181" y="2897033"/>
                    <a:pt x="314632" y="2979174"/>
                  </a:cubicBezTo>
                  <a:cubicBezTo>
                    <a:pt x="323534" y="2989856"/>
                    <a:pt x="334297" y="2998839"/>
                    <a:pt x="344129" y="3008671"/>
                  </a:cubicBezTo>
                  <a:cubicBezTo>
                    <a:pt x="353518" y="3032145"/>
                    <a:pt x="363821" y="3067692"/>
                    <a:pt x="383458" y="3087329"/>
                  </a:cubicBezTo>
                  <a:cubicBezTo>
                    <a:pt x="391814" y="3095685"/>
                    <a:pt x="403123" y="3100438"/>
                    <a:pt x="412955" y="3106993"/>
                  </a:cubicBezTo>
                  <a:cubicBezTo>
                    <a:pt x="419510" y="3120103"/>
                    <a:pt x="424100" y="3134395"/>
                    <a:pt x="432619" y="3146322"/>
                  </a:cubicBezTo>
                  <a:cubicBezTo>
                    <a:pt x="487075" y="3222561"/>
                    <a:pt x="438014" y="3123265"/>
                    <a:pt x="491613" y="3215148"/>
                  </a:cubicBezTo>
                  <a:cubicBezTo>
                    <a:pt x="491685" y="3215272"/>
                    <a:pt x="532637" y="3305334"/>
                    <a:pt x="550606" y="3323303"/>
                  </a:cubicBezTo>
                  <a:cubicBezTo>
                    <a:pt x="558962" y="3331659"/>
                    <a:pt x="570271" y="3336413"/>
                    <a:pt x="580103" y="3342968"/>
                  </a:cubicBezTo>
                  <a:cubicBezTo>
                    <a:pt x="598217" y="3379196"/>
                    <a:pt x="600899" y="3390425"/>
                    <a:pt x="629264" y="3421626"/>
                  </a:cubicBezTo>
                  <a:cubicBezTo>
                    <a:pt x="651089" y="3445633"/>
                    <a:pt x="675148" y="3467509"/>
                    <a:pt x="698090" y="3490451"/>
                  </a:cubicBezTo>
                  <a:lnTo>
                    <a:pt x="727587" y="3519948"/>
                  </a:lnTo>
                  <a:cubicBezTo>
                    <a:pt x="737419" y="3529780"/>
                    <a:pt x="748398" y="3538587"/>
                    <a:pt x="757084" y="3549445"/>
                  </a:cubicBezTo>
                  <a:cubicBezTo>
                    <a:pt x="858926" y="3676747"/>
                    <a:pt x="739561" y="3523041"/>
                    <a:pt x="825909" y="3647768"/>
                  </a:cubicBezTo>
                  <a:cubicBezTo>
                    <a:pt x="844564" y="3674715"/>
                    <a:pt x="858683" y="3706762"/>
                    <a:pt x="884903" y="3726426"/>
                  </a:cubicBezTo>
                  <a:cubicBezTo>
                    <a:pt x="1042201" y="3844396"/>
                    <a:pt x="809540" y="3664169"/>
                    <a:pt x="953729" y="3795251"/>
                  </a:cubicBezTo>
                  <a:cubicBezTo>
                    <a:pt x="977980" y="3817297"/>
                    <a:pt x="1009212" y="3831070"/>
                    <a:pt x="1032387" y="3854245"/>
                  </a:cubicBezTo>
                  <a:lnTo>
                    <a:pt x="1101213" y="3923071"/>
                  </a:lnTo>
                  <a:cubicBezTo>
                    <a:pt x="1114323" y="3936181"/>
                    <a:pt x="1131003" y="3946502"/>
                    <a:pt x="1140542" y="3962400"/>
                  </a:cubicBezTo>
                  <a:cubicBezTo>
                    <a:pt x="1177579" y="4024129"/>
                    <a:pt x="1152945" y="4003014"/>
                    <a:pt x="1209367" y="4031226"/>
                  </a:cubicBezTo>
                  <a:cubicBezTo>
                    <a:pt x="1261812" y="4109889"/>
                    <a:pt x="1192975" y="4014831"/>
                    <a:pt x="1258529" y="4080387"/>
                  </a:cubicBezTo>
                  <a:cubicBezTo>
                    <a:pt x="1314117" y="4135976"/>
                    <a:pt x="1233150" y="4087363"/>
                    <a:pt x="1317522" y="4129548"/>
                  </a:cubicBezTo>
                  <a:cubicBezTo>
                    <a:pt x="1324077" y="4139380"/>
                    <a:pt x="1327959" y="4151663"/>
                    <a:pt x="1337187" y="4159045"/>
                  </a:cubicBezTo>
                  <a:cubicBezTo>
                    <a:pt x="1345280" y="4165519"/>
                    <a:pt x="1357414" y="4164242"/>
                    <a:pt x="1366684" y="4168877"/>
                  </a:cubicBezTo>
                  <a:cubicBezTo>
                    <a:pt x="1377253" y="4174162"/>
                    <a:pt x="1387348" y="4180691"/>
                    <a:pt x="1396180" y="4188542"/>
                  </a:cubicBezTo>
                  <a:cubicBezTo>
                    <a:pt x="1416965" y="4207018"/>
                    <a:pt x="1429353" y="4237206"/>
                    <a:pt x="1455174" y="4247535"/>
                  </a:cubicBezTo>
                  <a:cubicBezTo>
                    <a:pt x="1591516" y="4302073"/>
                    <a:pt x="1423397" y="4229882"/>
                    <a:pt x="1543664" y="4296697"/>
                  </a:cubicBezTo>
                  <a:cubicBezTo>
                    <a:pt x="1613963" y="4335752"/>
                    <a:pt x="1573860" y="4297047"/>
                    <a:pt x="1651819" y="4336026"/>
                  </a:cubicBezTo>
                  <a:cubicBezTo>
                    <a:pt x="1664929" y="4342581"/>
                    <a:pt x="1677055" y="4351663"/>
                    <a:pt x="1691148" y="4355690"/>
                  </a:cubicBezTo>
                  <a:cubicBezTo>
                    <a:pt x="1763406" y="4376335"/>
                    <a:pt x="1822861" y="4378957"/>
                    <a:pt x="1897625" y="4385187"/>
                  </a:cubicBezTo>
                  <a:cubicBezTo>
                    <a:pt x="1940210" y="4388736"/>
                    <a:pt x="1982974" y="4390300"/>
                    <a:pt x="2025445" y="4395019"/>
                  </a:cubicBezTo>
                  <a:cubicBezTo>
                    <a:pt x="2071511" y="4400137"/>
                    <a:pt x="2163096" y="4414684"/>
                    <a:pt x="2163096" y="4414684"/>
                  </a:cubicBezTo>
                  <a:cubicBezTo>
                    <a:pt x="2212123" y="4431026"/>
                    <a:pt x="2216836" y="4434272"/>
                    <a:pt x="2261419" y="4444180"/>
                  </a:cubicBezTo>
                  <a:cubicBezTo>
                    <a:pt x="2277733" y="4447805"/>
                    <a:pt x="2294138" y="4451023"/>
                    <a:pt x="2310580" y="4454013"/>
                  </a:cubicBezTo>
                  <a:cubicBezTo>
                    <a:pt x="2342729" y="4459858"/>
                    <a:pt x="2386346" y="4465580"/>
                    <a:pt x="2418735" y="4473677"/>
                  </a:cubicBezTo>
                  <a:cubicBezTo>
                    <a:pt x="2453358" y="4482333"/>
                    <a:pt x="2451377" y="4487092"/>
                    <a:pt x="2487561" y="4503174"/>
                  </a:cubicBezTo>
                  <a:cubicBezTo>
                    <a:pt x="2503689" y="4510342"/>
                    <a:pt x="2520135" y="4516806"/>
                    <a:pt x="2536722" y="4522838"/>
                  </a:cubicBezTo>
                  <a:cubicBezTo>
                    <a:pt x="2609085" y="4549152"/>
                    <a:pt x="2577394" y="4537338"/>
                    <a:pt x="2644877" y="4552335"/>
                  </a:cubicBezTo>
                  <a:cubicBezTo>
                    <a:pt x="2658068" y="4555267"/>
                    <a:pt x="2670850" y="4560113"/>
                    <a:pt x="2684206" y="4562168"/>
                  </a:cubicBezTo>
                  <a:cubicBezTo>
                    <a:pt x="2713539" y="4566681"/>
                    <a:pt x="2743199" y="4568723"/>
                    <a:pt x="2772696" y="4572000"/>
                  </a:cubicBezTo>
                  <a:cubicBezTo>
                    <a:pt x="2825638" y="4585235"/>
                    <a:pt x="2843286" y="4591664"/>
                    <a:pt x="2910348" y="4591664"/>
                  </a:cubicBezTo>
                  <a:cubicBezTo>
                    <a:pt x="2969433" y="4591664"/>
                    <a:pt x="3028335" y="4585109"/>
                    <a:pt x="3087329" y="4581832"/>
                  </a:cubicBezTo>
                  <a:cubicBezTo>
                    <a:pt x="3110271" y="4575277"/>
                    <a:pt x="3132906" y="4567533"/>
                    <a:pt x="3156155" y="4562168"/>
                  </a:cubicBezTo>
                  <a:cubicBezTo>
                    <a:pt x="3217757" y="4547952"/>
                    <a:pt x="3214781" y="4559653"/>
                    <a:pt x="3274142" y="4532671"/>
                  </a:cubicBezTo>
                  <a:cubicBezTo>
                    <a:pt x="3291540" y="4524763"/>
                    <a:pt x="3305906" y="4511082"/>
                    <a:pt x="3323303" y="4503174"/>
                  </a:cubicBezTo>
                  <a:cubicBezTo>
                    <a:pt x="3342173" y="4494596"/>
                    <a:pt x="3364176" y="4493575"/>
                    <a:pt x="3382296" y="4483509"/>
                  </a:cubicBezTo>
                  <a:cubicBezTo>
                    <a:pt x="3423616" y="4460554"/>
                    <a:pt x="3459752" y="4429170"/>
                    <a:pt x="3500284" y="4404851"/>
                  </a:cubicBezTo>
                  <a:cubicBezTo>
                    <a:pt x="3516671" y="4395019"/>
                    <a:pt x="3532668" y="4384506"/>
                    <a:pt x="3549445" y="4375355"/>
                  </a:cubicBezTo>
                  <a:cubicBezTo>
                    <a:pt x="3568746" y="4364827"/>
                    <a:pt x="3589080" y="4356281"/>
                    <a:pt x="3608438" y="4345858"/>
                  </a:cubicBezTo>
                  <a:cubicBezTo>
                    <a:pt x="3668257" y="4313648"/>
                    <a:pt x="3691492" y="4299367"/>
                    <a:pt x="3746090" y="4257368"/>
                  </a:cubicBezTo>
                  <a:cubicBezTo>
                    <a:pt x="3766379" y="4241761"/>
                    <a:pt x="3786984" y="4226306"/>
                    <a:pt x="3805084" y="4208206"/>
                  </a:cubicBezTo>
                  <a:cubicBezTo>
                    <a:pt x="3823184" y="4190106"/>
                    <a:pt x="3837026" y="4168154"/>
                    <a:pt x="3854245" y="4149213"/>
                  </a:cubicBezTo>
                  <a:cubicBezTo>
                    <a:pt x="3985642" y="4004675"/>
                    <a:pt x="3793743" y="4237129"/>
                    <a:pt x="3982064" y="4001729"/>
                  </a:cubicBezTo>
                  <a:cubicBezTo>
                    <a:pt x="3995174" y="3985342"/>
                    <a:pt x="4010596" y="3970563"/>
                    <a:pt x="4021393" y="3952568"/>
                  </a:cubicBezTo>
                  <a:cubicBezTo>
                    <a:pt x="4095271" y="3829438"/>
                    <a:pt x="4004300" y="3983906"/>
                    <a:pt x="4080387" y="3844413"/>
                  </a:cubicBezTo>
                  <a:cubicBezTo>
                    <a:pt x="4089538" y="3827636"/>
                    <a:pt x="4101337" y="3812344"/>
                    <a:pt x="4109884" y="3795251"/>
                  </a:cubicBezTo>
                  <a:cubicBezTo>
                    <a:pt x="4121046" y="3772926"/>
                    <a:pt x="4128825" y="3749044"/>
                    <a:pt x="4139380" y="3726426"/>
                  </a:cubicBezTo>
                  <a:cubicBezTo>
                    <a:pt x="4151776" y="3699862"/>
                    <a:pt x="4165599" y="3673987"/>
                    <a:pt x="4178709" y="3647768"/>
                  </a:cubicBezTo>
                  <a:cubicBezTo>
                    <a:pt x="4181987" y="3624826"/>
                    <a:pt x="4184271" y="3601720"/>
                    <a:pt x="4188542" y="3578942"/>
                  </a:cubicBezTo>
                  <a:cubicBezTo>
                    <a:pt x="4194111" y="3549243"/>
                    <a:pt x="4205295" y="3520527"/>
                    <a:pt x="4208206" y="3490451"/>
                  </a:cubicBezTo>
                  <a:cubicBezTo>
                    <a:pt x="4215158" y="3418609"/>
                    <a:pt x="4213072" y="3346148"/>
                    <a:pt x="4218038" y="3274142"/>
                  </a:cubicBezTo>
                  <a:cubicBezTo>
                    <a:pt x="4219633" y="3251022"/>
                    <a:pt x="4224808" y="3228288"/>
                    <a:pt x="4227871" y="3205316"/>
                  </a:cubicBezTo>
                  <a:cubicBezTo>
                    <a:pt x="4231363" y="3179124"/>
                    <a:pt x="4234426" y="3152877"/>
                    <a:pt x="4237703" y="3126658"/>
                  </a:cubicBezTo>
                  <a:cubicBezTo>
                    <a:pt x="4234426" y="3077497"/>
                    <a:pt x="4234528" y="3027993"/>
                    <a:pt x="4227871" y="2979174"/>
                  </a:cubicBezTo>
                  <a:cubicBezTo>
                    <a:pt x="4224647" y="2955533"/>
                    <a:pt x="4213571" y="2933597"/>
                    <a:pt x="4208206" y="2910348"/>
                  </a:cubicBezTo>
                  <a:cubicBezTo>
                    <a:pt x="4203723" y="2890923"/>
                    <a:pt x="4201940" y="2870969"/>
                    <a:pt x="4198374" y="2851355"/>
                  </a:cubicBezTo>
                  <a:cubicBezTo>
                    <a:pt x="4195385" y="2834913"/>
                    <a:pt x="4191532" y="2818635"/>
                    <a:pt x="4188542" y="2802193"/>
                  </a:cubicBezTo>
                  <a:cubicBezTo>
                    <a:pt x="4184976" y="2782579"/>
                    <a:pt x="4181740" y="2762904"/>
                    <a:pt x="4178709" y="2743200"/>
                  </a:cubicBezTo>
                  <a:cubicBezTo>
                    <a:pt x="4175185" y="2720295"/>
                    <a:pt x="4173733" y="2697035"/>
                    <a:pt x="4168877" y="2674374"/>
                  </a:cubicBezTo>
                  <a:cubicBezTo>
                    <a:pt x="4163878" y="2651044"/>
                    <a:pt x="4155768" y="2628490"/>
                    <a:pt x="4149213" y="2605548"/>
                  </a:cubicBezTo>
                  <a:cubicBezTo>
                    <a:pt x="4147759" y="2593919"/>
                    <a:pt x="4133246" y="2474090"/>
                    <a:pt x="4129548" y="2458064"/>
                  </a:cubicBezTo>
                  <a:cubicBezTo>
                    <a:pt x="4108631" y="2367422"/>
                    <a:pt x="4110053" y="2427720"/>
                    <a:pt x="4080387" y="2330245"/>
                  </a:cubicBezTo>
                  <a:cubicBezTo>
                    <a:pt x="4064649" y="2278534"/>
                    <a:pt x="4047763" y="2226564"/>
                    <a:pt x="4041058" y="2172929"/>
                  </a:cubicBezTo>
                  <a:cubicBezTo>
                    <a:pt x="4037780" y="2146710"/>
                    <a:pt x="4034254" y="2120520"/>
                    <a:pt x="4031225" y="2094271"/>
                  </a:cubicBezTo>
                  <a:cubicBezTo>
                    <a:pt x="4013753" y="1942851"/>
                    <a:pt x="4014232" y="1944003"/>
                    <a:pt x="4001729" y="1818968"/>
                  </a:cubicBezTo>
                  <a:cubicBezTo>
                    <a:pt x="4019056" y="1680344"/>
                    <a:pt x="4005829" y="1766101"/>
                    <a:pt x="4050890" y="1563329"/>
                  </a:cubicBezTo>
                  <a:cubicBezTo>
                    <a:pt x="4057445" y="1533832"/>
                    <a:pt x="4066807" y="1504821"/>
                    <a:pt x="4070555" y="1474838"/>
                  </a:cubicBezTo>
                  <a:cubicBezTo>
                    <a:pt x="4077241" y="1421345"/>
                    <a:pt x="4092252" y="1297521"/>
                    <a:pt x="4100051" y="1258529"/>
                  </a:cubicBezTo>
                  <a:cubicBezTo>
                    <a:pt x="4112534" y="1196117"/>
                    <a:pt x="4105831" y="1225581"/>
                    <a:pt x="4119716" y="1170038"/>
                  </a:cubicBezTo>
                  <a:cubicBezTo>
                    <a:pt x="4116439" y="1137264"/>
                    <a:pt x="4114542" y="1104322"/>
                    <a:pt x="4109884" y="1071716"/>
                  </a:cubicBezTo>
                  <a:cubicBezTo>
                    <a:pt x="4107973" y="1058339"/>
                    <a:pt x="4103607" y="1045424"/>
                    <a:pt x="4100051" y="1032387"/>
                  </a:cubicBezTo>
                  <a:cubicBezTo>
                    <a:pt x="4093773" y="1009368"/>
                    <a:pt x="4086174" y="986709"/>
                    <a:pt x="4080387" y="963561"/>
                  </a:cubicBezTo>
                  <a:cubicBezTo>
                    <a:pt x="4079614" y="960470"/>
                    <a:pt x="4065140" y="882645"/>
                    <a:pt x="4060722" y="875071"/>
                  </a:cubicBezTo>
                  <a:cubicBezTo>
                    <a:pt x="4035239" y="831387"/>
                    <a:pt x="3991375" y="781747"/>
                    <a:pt x="3952567" y="747251"/>
                  </a:cubicBezTo>
                  <a:cubicBezTo>
                    <a:pt x="3940319" y="736364"/>
                    <a:pt x="3925279" y="728870"/>
                    <a:pt x="3913238" y="717755"/>
                  </a:cubicBezTo>
                  <a:cubicBezTo>
                    <a:pt x="3882586" y="689461"/>
                    <a:pt x="3854245" y="658761"/>
                    <a:pt x="3824748" y="629264"/>
                  </a:cubicBezTo>
                  <a:cubicBezTo>
                    <a:pt x="3811638" y="616154"/>
                    <a:pt x="3800251" y="601059"/>
                    <a:pt x="3785419" y="589935"/>
                  </a:cubicBezTo>
                  <a:cubicBezTo>
                    <a:pt x="3772309" y="580103"/>
                    <a:pt x="3757677" y="572025"/>
                    <a:pt x="3746090" y="560438"/>
                  </a:cubicBezTo>
                  <a:cubicBezTo>
                    <a:pt x="3734503" y="548851"/>
                    <a:pt x="3728926" y="531900"/>
                    <a:pt x="3716593" y="521109"/>
                  </a:cubicBezTo>
                  <a:cubicBezTo>
                    <a:pt x="3689523" y="497423"/>
                    <a:pt x="3650795" y="484958"/>
                    <a:pt x="3618271" y="471948"/>
                  </a:cubicBezTo>
                  <a:cubicBezTo>
                    <a:pt x="3608439" y="462116"/>
                    <a:pt x="3599456" y="451353"/>
                    <a:pt x="3588774" y="442451"/>
                  </a:cubicBezTo>
                  <a:cubicBezTo>
                    <a:pt x="3562646" y="420678"/>
                    <a:pt x="3550540" y="420603"/>
                    <a:pt x="3519948" y="403122"/>
                  </a:cubicBezTo>
                  <a:cubicBezTo>
                    <a:pt x="3428382" y="350799"/>
                    <a:pt x="3599097" y="426917"/>
                    <a:pt x="3392129" y="344129"/>
                  </a:cubicBezTo>
                  <a:lnTo>
                    <a:pt x="3293806" y="304800"/>
                  </a:lnTo>
                  <a:cubicBezTo>
                    <a:pt x="3277419" y="298245"/>
                    <a:pt x="3259330" y="294925"/>
                    <a:pt x="3244645" y="285135"/>
                  </a:cubicBezTo>
                  <a:cubicBezTo>
                    <a:pt x="3234813" y="278580"/>
                    <a:pt x="3226120" y="269860"/>
                    <a:pt x="3215148" y="265471"/>
                  </a:cubicBezTo>
                  <a:cubicBezTo>
                    <a:pt x="3173591" y="248848"/>
                    <a:pt x="3086504" y="233362"/>
                    <a:pt x="3048000" y="226142"/>
                  </a:cubicBezTo>
                  <a:cubicBezTo>
                    <a:pt x="3028406" y="222468"/>
                    <a:pt x="3008431" y="220792"/>
                    <a:pt x="2989006" y="216309"/>
                  </a:cubicBezTo>
                  <a:cubicBezTo>
                    <a:pt x="2965757" y="210944"/>
                    <a:pt x="2943429" y="202010"/>
                    <a:pt x="2920180" y="196645"/>
                  </a:cubicBezTo>
                  <a:cubicBezTo>
                    <a:pt x="2890716" y="189846"/>
                    <a:pt x="2851476" y="188087"/>
                    <a:pt x="2821858" y="176980"/>
                  </a:cubicBezTo>
                  <a:cubicBezTo>
                    <a:pt x="2808134" y="171834"/>
                    <a:pt x="2795923" y="163269"/>
                    <a:pt x="2782529" y="157316"/>
                  </a:cubicBezTo>
                  <a:cubicBezTo>
                    <a:pt x="2766400" y="150148"/>
                    <a:pt x="2750236" y="142842"/>
                    <a:pt x="2733367" y="137651"/>
                  </a:cubicBezTo>
                  <a:cubicBezTo>
                    <a:pt x="2707536" y="129703"/>
                    <a:pt x="2654709" y="117987"/>
                    <a:pt x="2654709" y="117987"/>
                  </a:cubicBezTo>
                  <a:cubicBezTo>
                    <a:pt x="2641599" y="111432"/>
                    <a:pt x="2629599" y="101877"/>
                    <a:pt x="2615380" y="98322"/>
                  </a:cubicBezTo>
                  <a:cubicBezTo>
                    <a:pt x="2585927" y="90959"/>
                    <a:pt x="2431074" y="79686"/>
                    <a:pt x="2418735" y="78658"/>
                  </a:cubicBezTo>
                  <a:cubicBezTo>
                    <a:pt x="2286327" y="52177"/>
                    <a:pt x="2491229" y="88632"/>
                    <a:pt x="2231922" y="78658"/>
                  </a:cubicBezTo>
                  <a:cubicBezTo>
                    <a:pt x="2192080" y="77125"/>
                    <a:pt x="2113935" y="58993"/>
                    <a:pt x="2113935" y="58993"/>
                  </a:cubicBezTo>
                  <a:cubicBezTo>
                    <a:pt x="2022187" y="69188"/>
                    <a:pt x="2081161" y="62270"/>
                    <a:pt x="2025445" y="58993"/>
                  </a:cubicBezTo>
                  <a:close/>
                </a:path>
              </a:pathLst>
            </a:custGeom>
            <a:solidFill>
              <a:srgbClr val="559C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k-KZ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B356B53-C8E3-7000-B51F-F91BC9A45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9" y="1608509"/>
              <a:ext cx="3665895" cy="353259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47B3A5D-3004-B710-F2F4-7E19E722538A}"/>
              </a:ext>
            </a:extLst>
          </p:cNvPr>
          <p:cNvSpPr/>
          <p:nvPr/>
        </p:nvSpPr>
        <p:spPr>
          <a:xfrm>
            <a:off x="6315991" y="-94"/>
            <a:ext cx="5904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30000" t="-3000" r="-3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417689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-0.51602 0 " pathEditMode="relative" rAng="0" ptsTypes="AA">
                                      <p:cBhvr>
                                        <p:cTn id="6" dur="1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49987 0 " pathEditMode="relative" rAng="0" ptsTypes="AA">
                                      <p:cBhvr>
                                        <p:cTn id="11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connectivity of a industrial value&#10;&#10;Description automatically generated with medium confidence">
            <a:extLst>
              <a:ext uri="{FF2B5EF4-FFF2-40B4-BE49-F238E27FC236}">
                <a16:creationId xmlns:a16="http://schemas.microsoft.com/office/drawing/2014/main" id="{1947D2FD-9148-A7CE-F53C-0E31709D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42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11441-C688-1B10-675B-9516B1B749A4}"/>
              </a:ext>
            </a:extLst>
          </p:cNvPr>
          <p:cNvSpPr txBox="1"/>
          <p:nvPr/>
        </p:nvSpPr>
        <p:spPr>
          <a:xfrm>
            <a:off x="2140829" y="2391034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telecommunications, </a:t>
            </a:r>
            <a:r>
              <a:rPr lang="en-US" sz="2400" b="1" dirty="0"/>
              <a:t>5G</a:t>
            </a:r>
            <a:r>
              <a:rPr lang="en-US" sz="2400" dirty="0"/>
              <a:t> is the fifth-generation technology standard for cellular networks, which cellular phone companies began deploying worldwide in 2019, and is the successor to 4G technology that provides connectivity to most current mobile phones. </a:t>
            </a:r>
            <a:endParaRPr lang="kk-KZ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8E15D-8160-1C60-6013-AA086CE1DB52}"/>
              </a:ext>
            </a:extLst>
          </p:cNvPr>
          <p:cNvSpPr txBox="1"/>
          <p:nvPr/>
        </p:nvSpPr>
        <p:spPr>
          <a:xfrm>
            <a:off x="10370429" y="288190"/>
            <a:ext cx="991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5G</a:t>
            </a:r>
            <a:endParaRPr lang="kk-KZ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47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-0.39128 0.06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7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B85E2F-BA08-6D63-59FC-0E0DBF457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317893"/>
              </p:ext>
            </p:extLst>
          </p:nvPr>
        </p:nvGraphicFramePr>
        <p:xfrm>
          <a:off x="911124" y="375537"/>
          <a:ext cx="10553290" cy="6133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680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2654C-434C-F0B4-B5FC-E479B307CD56}"/>
              </a:ext>
            </a:extLst>
          </p:cNvPr>
          <p:cNvSpPr txBox="1"/>
          <p:nvPr/>
        </p:nvSpPr>
        <p:spPr>
          <a:xfrm>
            <a:off x="3785419" y="2875002"/>
            <a:ext cx="4621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Conclusion</a:t>
            </a:r>
            <a:endParaRPr lang="kk-KZ" sz="6600" b="1" dirty="0"/>
          </a:p>
        </p:txBody>
      </p:sp>
    </p:spTree>
    <p:extLst>
      <p:ext uri="{BB962C8B-B14F-4D97-AF65-F5344CB8AC3E}">
        <p14:creationId xmlns:p14="http://schemas.microsoft.com/office/powerpoint/2010/main" val="18783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Yernar Mukhtaruly</dc:creator>
  <cp:lastModifiedBy>Yernar Mukhtaruly</cp:lastModifiedBy>
  <cp:revision>1</cp:revision>
  <dcterms:created xsi:type="dcterms:W3CDTF">2023-09-27T13:38:52Z</dcterms:created>
  <dcterms:modified xsi:type="dcterms:W3CDTF">2023-09-27T18:02:55Z</dcterms:modified>
</cp:coreProperties>
</file>