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kk-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4" d="100"/>
          <a:sy n="94"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09F1-6AE9-3456-AA99-70904B2181E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kk-KZ"/>
          </a:p>
        </p:txBody>
      </p:sp>
      <p:sp>
        <p:nvSpPr>
          <p:cNvPr id="3" name="Subtitle 2">
            <a:extLst>
              <a:ext uri="{FF2B5EF4-FFF2-40B4-BE49-F238E27FC236}">
                <a16:creationId xmlns:a16="http://schemas.microsoft.com/office/drawing/2014/main" id="{86E26EB7-7D36-FEE1-2E63-1CA9B7B8A4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kk-KZ"/>
          </a:p>
        </p:txBody>
      </p:sp>
      <p:sp>
        <p:nvSpPr>
          <p:cNvPr id="4" name="Date Placeholder 3">
            <a:extLst>
              <a:ext uri="{FF2B5EF4-FFF2-40B4-BE49-F238E27FC236}">
                <a16:creationId xmlns:a16="http://schemas.microsoft.com/office/drawing/2014/main" id="{AAC85710-069A-F539-456B-ACCD120D8908}"/>
              </a:ext>
            </a:extLst>
          </p:cNvPr>
          <p:cNvSpPr>
            <a:spLocks noGrp="1"/>
          </p:cNvSpPr>
          <p:nvPr>
            <p:ph type="dt" sz="half" idx="10"/>
          </p:nvPr>
        </p:nvSpPr>
        <p:spPr/>
        <p:txBody>
          <a:bodyPr/>
          <a:lstStyle/>
          <a:p>
            <a:fld id="{CD1DDA17-A53C-47B7-B91A-DE1C6FDAC6BA}" type="datetimeFigureOut">
              <a:rPr lang="kk-KZ" smtClean="0"/>
              <a:t>05.10.2023</a:t>
            </a:fld>
            <a:endParaRPr lang="kk-KZ"/>
          </a:p>
        </p:txBody>
      </p:sp>
      <p:sp>
        <p:nvSpPr>
          <p:cNvPr id="5" name="Footer Placeholder 4">
            <a:extLst>
              <a:ext uri="{FF2B5EF4-FFF2-40B4-BE49-F238E27FC236}">
                <a16:creationId xmlns:a16="http://schemas.microsoft.com/office/drawing/2014/main" id="{ECBB4BA6-6A38-CC24-9138-93D4D63F2D1F}"/>
              </a:ext>
            </a:extLst>
          </p:cNvPr>
          <p:cNvSpPr>
            <a:spLocks noGrp="1"/>
          </p:cNvSpPr>
          <p:nvPr>
            <p:ph type="ftr" sz="quarter" idx="11"/>
          </p:nvPr>
        </p:nvSpPr>
        <p:spPr/>
        <p:txBody>
          <a:bodyPr/>
          <a:lstStyle/>
          <a:p>
            <a:endParaRPr lang="kk-KZ"/>
          </a:p>
        </p:txBody>
      </p:sp>
      <p:sp>
        <p:nvSpPr>
          <p:cNvPr id="6" name="Slide Number Placeholder 5">
            <a:extLst>
              <a:ext uri="{FF2B5EF4-FFF2-40B4-BE49-F238E27FC236}">
                <a16:creationId xmlns:a16="http://schemas.microsoft.com/office/drawing/2014/main" id="{CBF12E45-9FC8-5DB6-1897-D73D659F0F44}"/>
              </a:ext>
            </a:extLst>
          </p:cNvPr>
          <p:cNvSpPr>
            <a:spLocks noGrp="1"/>
          </p:cNvSpPr>
          <p:nvPr>
            <p:ph type="sldNum" sz="quarter" idx="12"/>
          </p:nvPr>
        </p:nvSpPr>
        <p:spPr/>
        <p:txBody>
          <a:bodyPr/>
          <a:lstStyle/>
          <a:p>
            <a:fld id="{14007FE0-25A6-48F8-A601-E696D2ED6DB0}" type="slidenum">
              <a:rPr lang="kk-KZ" smtClean="0"/>
              <a:t>‹#›</a:t>
            </a:fld>
            <a:endParaRPr lang="kk-KZ"/>
          </a:p>
        </p:txBody>
      </p:sp>
    </p:spTree>
    <p:extLst>
      <p:ext uri="{BB962C8B-B14F-4D97-AF65-F5344CB8AC3E}">
        <p14:creationId xmlns:p14="http://schemas.microsoft.com/office/powerpoint/2010/main" val="30650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BA64-8D57-E277-9541-F0CFEF261E6D}"/>
              </a:ext>
            </a:extLst>
          </p:cNvPr>
          <p:cNvSpPr>
            <a:spLocks noGrp="1"/>
          </p:cNvSpPr>
          <p:nvPr>
            <p:ph type="title"/>
          </p:nvPr>
        </p:nvSpPr>
        <p:spPr/>
        <p:txBody>
          <a:bodyPr/>
          <a:lstStyle/>
          <a:p>
            <a:r>
              <a:rPr lang="en-GB"/>
              <a:t>Click to edit Master title style</a:t>
            </a:r>
            <a:endParaRPr lang="kk-KZ"/>
          </a:p>
        </p:txBody>
      </p:sp>
      <p:sp>
        <p:nvSpPr>
          <p:cNvPr id="3" name="Vertical Text Placeholder 2">
            <a:extLst>
              <a:ext uri="{FF2B5EF4-FFF2-40B4-BE49-F238E27FC236}">
                <a16:creationId xmlns:a16="http://schemas.microsoft.com/office/drawing/2014/main" id="{9639038D-EADF-1140-2C02-1D9C4BEF8FD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kk-KZ"/>
          </a:p>
        </p:txBody>
      </p:sp>
      <p:sp>
        <p:nvSpPr>
          <p:cNvPr id="4" name="Date Placeholder 3">
            <a:extLst>
              <a:ext uri="{FF2B5EF4-FFF2-40B4-BE49-F238E27FC236}">
                <a16:creationId xmlns:a16="http://schemas.microsoft.com/office/drawing/2014/main" id="{E70F85A4-EED4-B987-8C39-EE739ED7F7A8}"/>
              </a:ext>
            </a:extLst>
          </p:cNvPr>
          <p:cNvSpPr>
            <a:spLocks noGrp="1"/>
          </p:cNvSpPr>
          <p:nvPr>
            <p:ph type="dt" sz="half" idx="10"/>
          </p:nvPr>
        </p:nvSpPr>
        <p:spPr/>
        <p:txBody>
          <a:bodyPr/>
          <a:lstStyle/>
          <a:p>
            <a:fld id="{CD1DDA17-A53C-47B7-B91A-DE1C6FDAC6BA}" type="datetimeFigureOut">
              <a:rPr lang="kk-KZ" smtClean="0"/>
              <a:t>05.10.2023</a:t>
            </a:fld>
            <a:endParaRPr lang="kk-KZ"/>
          </a:p>
        </p:txBody>
      </p:sp>
      <p:sp>
        <p:nvSpPr>
          <p:cNvPr id="5" name="Footer Placeholder 4">
            <a:extLst>
              <a:ext uri="{FF2B5EF4-FFF2-40B4-BE49-F238E27FC236}">
                <a16:creationId xmlns:a16="http://schemas.microsoft.com/office/drawing/2014/main" id="{547B0B64-D278-B79E-A0F3-9E3AF9FCA362}"/>
              </a:ext>
            </a:extLst>
          </p:cNvPr>
          <p:cNvSpPr>
            <a:spLocks noGrp="1"/>
          </p:cNvSpPr>
          <p:nvPr>
            <p:ph type="ftr" sz="quarter" idx="11"/>
          </p:nvPr>
        </p:nvSpPr>
        <p:spPr/>
        <p:txBody>
          <a:bodyPr/>
          <a:lstStyle/>
          <a:p>
            <a:endParaRPr lang="kk-KZ"/>
          </a:p>
        </p:txBody>
      </p:sp>
      <p:sp>
        <p:nvSpPr>
          <p:cNvPr id="6" name="Slide Number Placeholder 5">
            <a:extLst>
              <a:ext uri="{FF2B5EF4-FFF2-40B4-BE49-F238E27FC236}">
                <a16:creationId xmlns:a16="http://schemas.microsoft.com/office/drawing/2014/main" id="{41CDCA12-8EA7-CCBF-F102-946613ADBEE2}"/>
              </a:ext>
            </a:extLst>
          </p:cNvPr>
          <p:cNvSpPr>
            <a:spLocks noGrp="1"/>
          </p:cNvSpPr>
          <p:nvPr>
            <p:ph type="sldNum" sz="quarter" idx="12"/>
          </p:nvPr>
        </p:nvSpPr>
        <p:spPr/>
        <p:txBody>
          <a:bodyPr/>
          <a:lstStyle/>
          <a:p>
            <a:fld id="{14007FE0-25A6-48F8-A601-E696D2ED6DB0}" type="slidenum">
              <a:rPr lang="kk-KZ" smtClean="0"/>
              <a:t>‹#›</a:t>
            </a:fld>
            <a:endParaRPr lang="kk-KZ"/>
          </a:p>
        </p:txBody>
      </p:sp>
    </p:spTree>
    <p:extLst>
      <p:ext uri="{BB962C8B-B14F-4D97-AF65-F5344CB8AC3E}">
        <p14:creationId xmlns:p14="http://schemas.microsoft.com/office/powerpoint/2010/main" val="191977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67E77-CAFE-2B18-E7EB-AFD5FDAEFB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kk-KZ"/>
          </a:p>
        </p:txBody>
      </p:sp>
      <p:sp>
        <p:nvSpPr>
          <p:cNvPr id="3" name="Vertical Text Placeholder 2">
            <a:extLst>
              <a:ext uri="{FF2B5EF4-FFF2-40B4-BE49-F238E27FC236}">
                <a16:creationId xmlns:a16="http://schemas.microsoft.com/office/drawing/2014/main" id="{5D958055-B659-89B2-3A83-E18557E0EC3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kk-KZ"/>
          </a:p>
        </p:txBody>
      </p:sp>
      <p:sp>
        <p:nvSpPr>
          <p:cNvPr id="4" name="Date Placeholder 3">
            <a:extLst>
              <a:ext uri="{FF2B5EF4-FFF2-40B4-BE49-F238E27FC236}">
                <a16:creationId xmlns:a16="http://schemas.microsoft.com/office/drawing/2014/main" id="{4EBEBE4C-33A5-C662-EDFA-E64FACB9C6AC}"/>
              </a:ext>
            </a:extLst>
          </p:cNvPr>
          <p:cNvSpPr>
            <a:spLocks noGrp="1"/>
          </p:cNvSpPr>
          <p:nvPr>
            <p:ph type="dt" sz="half" idx="10"/>
          </p:nvPr>
        </p:nvSpPr>
        <p:spPr/>
        <p:txBody>
          <a:bodyPr/>
          <a:lstStyle/>
          <a:p>
            <a:fld id="{CD1DDA17-A53C-47B7-B91A-DE1C6FDAC6BA}" type="datetimeFigureOut">
              <a:rPr lang="kk-KZ" smtClean="0"/>
              <a:t>05.10.2023</a:t>
            </a:fld>
            <a:endParaRPr lang="kk-KZ"/>
          </a:p>
        </p:txBody>
      </p:sp>
      <p:sp>
        <p:nvSpPr>
          <p:cNvPr id="5" name="Footer Placeholder 4">
            <a:extLst>
              <a:ext uri="{FF2B5EF4-FFF2-40B4-BE49-F238E27FC236}">
                <a16:creationId xmlns:a16="http://schemas.microsoft.com/office/drawing/2014/main" id="{F5FFFE5A-A4B3-8229-4C75-6444757204EC}"/>
              </a:ext>
            </a:extLst>
          </p:cNvPr>
          <p:cNvSpPr>
            <a:spLocks noGrp="1"/>
          </p:cNvSpPr>
          <p:nvPr>
            <p:ph type="ftr" sz="quarter" idx="11"/>
          </p:nvPr>
        </p:nvSpPr>
        <p:spPr/>
        <p:txBody>
          <a:bodyPr/>
          <a:lstStyle/>
          <a:p>
            <a:endParaRPr lang="kk-KZ"/>
          </a:p>
        </p:txBody>
      </p:sp>
      <p:sp>
        <p:nvSpPr>
          <p:cNvPr id="6" name="Slide Number Placeholder 5">
            <a:extLst>
              <a:ext uri="{FF2B5EF4-FFF2-40B4-BE49-F238E27FC236}">
                <a16:creationId xmlns:a16="http://schemas.microsoft.com/office/drawing/2014/main" id="{90DD20AF-A63E-5057-E933-3AC3A051A00F}"/>
              </a:ext>
            </a:extLst>
          </p:cNvPr>
          <p:cNvSpPr>
            <a:spLocks noGrp="1"/>
          </p:cNvSpPr>
          <p:nvPr>
            <p:ph type="sldNum" sz="quarter" idx="12"/>
          </p:nvPr>
        </p:nvSpPr>
        <p:spPr/>
        <p:txBody>
          <a:bodyPr/>
          <a:lstStyle/>
          <a:p>
            <a:fld id="{14007FE0-25A6-48F8-A601-E696D2ED6DB0}" type="slidenum">
              <a:rPr lang="kk-KZ" smtClean="0"/>
              <a:t>‹#›</a:t>
            </a:fld>
            <a:endParaRPr lang="kk-KZ"/>
          </a:p>
        </p:txBody>
      </p:sp>
    </p:spTree>
    <p:extLst>
      <p:ext uri="{BB962C8B-B14F-4D97-AF65-F5344CB8AC3E}">
        <p14:creationId xmlns:p14="http://schemas.microsoft.com/office/powerpoint/2010/main" val="2557457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EE74-F7CF-201D-EDE1-48285273F124}"/>
              </a:ext>
            </a:extLst>
          </p:cNvPr>
          <p:cNvSpPr>
            <a:spLocks noGrp="1"/>
          </p:cNvSpPr>
          <p:nvPr>
            <p:ph type="title"/>
          </p:nvPr>
        </p:nvSpPr>
        <p:spPr/>
        <p:txBody>
          <a:bodyPr/>
          <a:lstStyle/>
          <a:p>
            <a:r>
              <a:rPr lang="en-GB"/>
              <a:t>Click to edit Master title style</a:t>
            </a:r>
            <a:endParaRPr lang="kk-KZ"/>
          </a:p>
        </p:txBody>
      </p:sp>
      <p:sp>
        <p:nvSpPr>
          <p:cNvPr id="3" name="Content Placeholder 2">
            <a:extLst>
              <a:ext uri="{FF2B5EF4-FFF2-40B4-BE49-F238E27FC236}">
                <a16:creationId xmlns:a16="http://schemas.microsoft.com/office/drawing/2014/main" id="{0E472CDC-6D15-08B0-E886-C3A2CF7FF14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kk-KZ"/>
          </a:p>
        </p:txBody>
      </p:sp>
      <p:sp>
        <p:nvSpPr>
          <p:cNvPr id="4" name="Date Placeholder 3">
            <a:extLst>
              <a:ext uri="{FF2B5EF4-FFF2-40B4-BE49-F238E27FC236}">
                <a16:creationId xmlns:a16="http://schemas.microsoft.com/office/drawing/2014/main" id="{A4A5D4B5-5225-AF4A-F3FC-31276B48EE2E}"/>
              </a:ext>
            </a:extLst>
          </p:cNvPr>
          <p:cNvSpPr>
            <a:spLocks noGrp="1"/>
          </p:cNvSpPr>
          <p:nvPr>
            <p:ph type="dt" sz="half" idx="10"/>
          </p:nvPr>
        </p:nvSpPr>
        <p:spPr/>
        <p:txBody>
          <a:bodyPr/>
          <a:lstStyle/>
          <a:p>
            <a:fld id="{CD1DDA17-A53C-47B7-B91A-DE1C6FDAC6BA}" type="datetimeFigureOut">
              <a:rPr lang="kk-KZ" smtClean="0"/>
              <a:t>05.10.2023</a:t>
            </a:fld>
            <a:endParaRPr lang="kk-KZ"/>
          </a:p>
        </p:txBody>
      </p:sp>
      <p:sp>
        <p:nvSpPr>
          <p:cNvPr id="5" name="Footer Placeholder 4">
            <a:extLst>
              <a:ext uri="{FF2B5EF4-FFF2-40B4-BE49-F238E27FC236}">
                <a16:creationId xmlns:a16="http://schemas.microsoft.com/office/drawing/2014/main" id="{5D43A33E-56B1-9B5C-12EA-3FEC1FDC0A1C}"/>
              </a:ext>
            </a:extLst>
          </p:cNvPr>
          <p:cNvSpPr>
            <a:spLocks noGrp="1"/>
          </p:cNvSpPr>
          <p:nvPr>
            <p:ph type="ftr" sz="quarter" idx="11"/>
          </p:nvPr>
        </p:nvSpPr>
        <p:spPr/>
        <p:txBody>
          <a:bodyPr/>
          <a:lstStyle/>
          <a:p>
            <a:endParaRPr lang="kk-KZ"/>
          </a:p>
        </p:txBody>
      </p:sp>
      <p:sp>
        <p:nvSpPr>
          <p:cNvPr id="6" name="Slide Number Placeholder 5">
            <a:extLst>
              <a:ext uri="{FF2B5EF4-FFF2-40B4-BE49-F238E27FC236}">
                <a16:creationId xmlns:a16="http://schemas.microsoft.com/office/drawing/2014/main" id="{CF872F06-812E-AFC6-10E0-ADCBECCF7001}"/>
              </a:ext>
            </a:extLst>
          </p:cNvPr>
          <p:cNvSpPr>
            <a:spLocks noGrp="1"/>
          </p:cNvSpPr>
          <p:nvPr>
            <p:ph type="sldNum" sz="quarter" idx="12"/>
          </p:nvPr>
        </p:nvSpPr>
        <p:spPr/>
        <p:txBody>
          <a:bodyPr/>
          <a:lstStyle/>
          <a:p>
            <a:fld id="{14007FE0-25A6-48F8-A601-E696D2ED6DB0}" type="slidenum">
              <a:rPr lang="kk-KZ" smtClean="0"/>
              <a:t>‹#›</a:t>
            </a:fld>
            <a:endParaRPr lang="kk-KZ"/>
          </a:p>
        </p:txBody>
      </p:sp>
    </p:spTree>
    <p:extLst>
      <p:ext uri="{BB962C8B-B14F-4D97-AF65-F5344CB8AC3E}">
        <p14:creationId xmlns:p14="http://schemas.microsoft.com/office/powerpoint/2010/main" val="576804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2395-7321-5074-57BC-A6E32A371A6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kk-KZ"/>
          </a:p>
        </p:txBody>
      </p:sp>
      <p:sp>
        <p:nvSpPr>
          <p:cNvPr id="3" name="Text Placeholder 2">
            <a:extLst>
              <a:ext uri="{FF2B5EF4-FFF2-40B4-BE49-F238E27FC236}">
                <a16:creationId xmlns:a16="http://schemas.microsoft.com/office/drawing/2014/main" id="{37B32C0D-77D1-C9E5-F347-10A435727F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644426B-1D09-87D0-E946-9DFC02FE5EA7}"/>
              </a:ext>
            </a:extLst>
          </p:cNvPr>
          <p:cNvSpPr>
            <a:spLocks noGrp="1"/>
          </p:cNvSpPr>
          <p:nvPr>
            <p:ph type="dt" sz="half" idx="10"/>
          </p:nvPr>
        </p:nvSpPr>
        <p:spPr/>
        <p:txBody>
          <a:bodyPr/>
          <a:lstStyle/>
          <a:p>
            <a:fld id="{CD1DDA17-A53C-47B7-B91A-DE1C6FDAC6BA}" type="datetimeFigureOut">
              <a:rPr lang="kk-KZ" smtClean="0"/>
              <a:t>05.10.2023</a:t>
            </a:fld>
            <a:endParaRPr lang="kk-KZ"/>
          </a:p>
        </p:txBody>
      </p:sp>
      <p:sp>
        <p:nvSpPr>
          <p:cNvPr id="5" name="Footer Placeholder 4">
            <a:extLst>
              <a:ext uri="{FF2B5EF4-FFF2-40B4-BE49-F238E27FC236}">
                <a16:creationId xmlns:a16="http://schemas.microsoft.com/office/drawing/2014/main" id="{9063B684-CE35-9CA1-0F6C-133E671F7DC6}"/>
              </a:ext>
            </a:extLst>
          </p:cNvPr>
          <p:cNvSpPr>
            <a:spLocks noGrp="1"/>
          </p:cNvSpPr>
          <p:nvPr>
            <p:ph type="ftr" sz="quarter" idx="11"/>
          </p:nvPr>
        </p:nvSpPr>
        <p:spPr/>
        <p:txBody>
          <a:bodyPr/>
          <a:lstStyle/>
          <a:p>
            <a:endParaRPr lang="kk-KZ"/>
          </a:p>
        </p:txBody>
      </p:sp>
      <p:sp>
        <p:nvSpPr>
          <p:cNvPr id="6" name="Slide Number Placeholder 5">
            <a:extLst>
              <a:ext uri="{FF2B5EF4-FFF2-40B4-BE49-F238E27FC236}">
                <a16:creationId xmlns:a16="http://schemas.microsoft.com/office/drawing/2014/main" id="{EDFEC796-F945-7163-CEEF-7062C2220C3D}"/>
              </a:ext>
            </a:extLst>
          </p:cNvPr>
          <p:cNvSpPr>
            <a:spLocks noGrp="1"/>
          </p:cNvSpPr>
          <p:nvPr>
            <p:ph type="sldNum" sz="quarter" idx="12"/>
          </p:nvPr>
        </p:nvSpPr>
        <p:spPr/>
        <p:txBody>
          <a:bodyPr/>
          <a:lstStyle/>
          <a:p>
            <a:fld id="{14007FE0-25A6-48F8-A601-E696D2ED6DB0}" type="slidenum">
              <a:rPr lang="kk-KZ" smtClean="0"/>
              <a:t>‹#›</a:t>
            </a:fld>
            <a:endParaRPr lang="kk-KZ"/>
          </a:p>
        </p:txBody>
      </p:sp>
    </p:spTree>
    <p:extLst>
      <p:ext uri="{BB962C8B-B14F-4D97-AF65-F5344CB8AC3E}">
        <p14:creationId xmlns:p14="http://schemas.microsoft.com/office/powerpoint/2010/main" val="289998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79F0D-81A4-FAA9-AD35-84BFA0BA4E73}"/>
              </a:ext>
            </a:extLst>
          </p:cNvPr>
          <p:cNvSpPr>
            <a:spLocks noGrp="1"/>
          </p:cNvSpPr>
          <p:nvPr>
            <p:ph type="title"/>
          </p:nvPr>
        </p:nvSpPr>
        <p:spPr/>
        <p:txBody>
          <a:bodyPr/>
          <a:lstStyle/>
          <a:p>
            <a:r>
              <a:rPr lang="en-GB"/>
              <a:t>Click to edit Master title style</a:t>
            </a:r>
            <a:endParaRPr lang="kk-KZ"/>
          </a:p>
        </p:txBody>
      </p:sp>
      <p:sp>
        <p:nvSpPr>
          <p:cNvPr id="3" name="Content Placeholder 2">
            <a:extLst>
              <a:ext uri="{FF2B5EF4-FFF2-40B4-BE49-F238E27FC236}">
                <a16:creationId xmlns:a16="http://schemas.microsoft.com/office/drawing/2014/main" id="{5009AFED-7C1E-6851-4F88-0A13A3472C4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kk-KZ"/>
          </a:p>
        </p:txBody>
      </p:sp>
      <p:sp>
        <p:nvSpPr>
          <p:cNvPr id="4" name="Content Placeholder 3">
            <a:extLst>
              <a:ext uri="{FF2B5EF4-FFF2-40B4-BE49-F238E27FC236}">
                <a16:creationId xmlns:a16="http://schemas.microsoft.com/office/drawing/2014/main" id="{DBCC86D3-D693-7F3E-32B8-14BEACBF15B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kk-KZ"/>
          </a:p>
        </p:txBody>
      </p:sp>
      <p:sp>
        <p:nvSpPr>
          <p:cNvPr id="5" name="Date Placeholder 4">
            <a:extLst>
              <a:ext uri="{FF2B5EF4-FFF2-40B4-BE49-F238E27FC236}">
                <a16:creationId xmlns:a16="http://schemas.microsoft.com/office/drawing/2014/main" id="{11CA4C19-963D-03EC-343D-8B658F51D47F}"/>
              </a:ext>
            </a:extLst>
          </p:cNvPr>
          <p:cNvSpPr>
            <a:spLocks noGrp="1"/>
          </p:cNvSpPr>
          <p:nvPr>
            <p:ph type="dt" sz="half" idx="10"/>
          </p:nvPr>
        </p:nvSpPr>
        <p:spPr/>
        <p:txBody>
          <a:bodyPr/>
          <a:lstStyle/>
          <a:p>
            <a:fld id="{CD1DDA17-A53C-47B7-B91A-DE1C6FDAC6BA}" type="datetimeFigureOut">
              <a:rPr lang="kk-KZ" smtClean="0"/>
              <a:t>05.10.2023</a:t>
            </a:fld>
            <a:endParaRPr lang="kk-KZ"/>
          </a:p>
        </p:txBody>
      </p:sp>
      <p:sp>
        <p:nvSpPr>
          <p:cNvPr id="6" name="Footer Placeholder 5">
            <a:extLst>
              <a:ext uri="{FF2B5EF4-FFF2-40B4-BE49-F238E27FC236}">
                <a16:creationId xmlns:a16="http://schemas.microsoft.com/office/drawing/2014/main" id="{6CD20882-3AD0-ACB6-5A51-EE02F8032B1D}"/>
              </a:ext>
            </a:extLst>
          </p:cNvPr>
          <p:cNvSpPr>
            <a:spLocks noGrp="1"/>
          </p:cNvSpPr>
          <p:nvPr>
            <p:ph type="ftr" sz="quarter" idx="11"/>
          </p:nvPr>
        </p:nvSpPr>
        <p:spPr/>
        <p:txBody>
          <a:bodyPr/>
          <a:lstStyle/>
          <a:p>
            <a:endParaRPr lang="kk-KZ"/>
          </a:p>
        </p:txBody>
      </p:sp>
      <p:sp>
        <p:nvSpPr>
          <p:cNvPr id="7" name="Slide Number Placeholder 6">
            <a:extLst>
              <a:ext uri="{FF2B5EF4-FFF2-40B4-BE49-F238E27FC236}">
                <a16:creationId xmlns:a16="http://schemas.microsoft.com/office/drawing/2014/main" id="{05FBD0E7-E634-CE9A-D57F-B6E26A0443A0}"/>
              </a:ext>
            </a:extLst>
          </p:cNvPr>
          <p:cNvSpPr>
            <a:spLocks noGrp="1"/>
          </p:cNvSpPr>
          <p:nvPr>
            <p:ph type="sldNum" sz="quarter" idx="12"/>
          </p:nvPr>
        </p:nvSpPr>
        <p:spPr/>
        <p:txBody>
          <a:bodyPr/>
          <a:lstStyle/>
          <a:p>
            <a:fld id="{14007FE0-25A6-48F8-A601-E696D2ED6DB0}" type="slidenum">
              <a:rPr lang="kk-KZ" smtClean="0"/>
              <a:t>‹#›</a:t>
            </a:fld>
            <a:endParaRPr lang="kk-KZ"/>
          </a:p>
        </p:txBody>
      </p:sp>
    </p:spTree>
    <p:extLst>
      <p:ext uri="{BB962C8B-B14F-4D97-AF65-F5344CB8AC3E}">
        <p14:creationId xmlns:p14="http://schemas.microsoft.com/office/powerpoint/2010/main" val="12605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025A-8D83-F715-F9ED-22ACF92DB1EC}"/>
              </a:ext>
            </a:extLst>
          </p:cNvPr>
          <p:cNvSpPr>
            <a:spLocks noGrp="1"/>
          </p:cNvSpPr>
          <p:nvPr>
            <p:ph type="title"/>
          </p:nvPr>
        </p:nvSpPr>
        <p:spPr>
          <a:xfrm>
            <a:off x="839788" y="365125"/>
            <a:ext cx="10515600" cy="1325563"/>
          </a:xfrm>
        </p:spPr>
        <p:txBody>
          <a:bodyPr/>
          <a:lstStyle/>
          <a:p>
            <a:r>
              <a:rPr lang="en-GB"/>
              <a:t>Click to edit Master title style</a:t>
            </a:r>
            <a:endParaRPr lang="kk-KZ"/>
          </a:p>
        </p:txBody>
      </p:sp>
      <p:sp>
        <p:nvSpPr>
          <p:cNvPr id="3" name="Text Placeholder 2">
            <a:extLst>
              <a:ext uri="{FF2B5EF4-FFF2-40B4-BE49-F238E27FC236}">
                <a16:creationId xmlns:a16="http://schemas.microsoft.com/office/drawing/2014/main" id="{A253C14B-1F26-A4A9-7E7C-E19F6E946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A1CB14F-5BBF-C4CC-A329-C5CE622CD4C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kk-KZ"/>
          </a:p>
        </p:txBody>
      </p:sp>
      <p:sp>
        <p:nvSpPr>
          <p:cNvPr id="5" name="Text Placeholder 4">
            <a:extLst>
              <a:ext uri="{FF2B5EF4-FFF2-40B4-BE49-F238E27FC236}">
                <a16:creationId xmlns:a16="http://schemas.microsoft.com/office/drawing/2014/main" id="{6AB46909-5BCF-301E-EB76-5D44C19D6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00C00E9-0A4B-82C0-8B72-1BE950C1003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kk-KZ"/>
          </a:p>
        </p:txBody>
      </p:sp>
      <p:sp>
        <p:nvSpPr>
          <p:cNvPr id="7" name="Date Placeholder 6">
            <a:extLst>
              <a:ext uri="{FF2B5EF4-FFF2-40B4-BE49-F238E27FC236}">
                <a16:creationId xmlns:a16="http://schemas.microsoft.com/office/drawing/2014/main" id="{133350BB-4671-64B6-3532-EBB779771A17}"/>
              </a:ext>
            </a:extLst>
          </p:cNvPr>
          <p:cNvSpPr>
            <a:spLocks noGrp="1"/>
          </p:cNvSpPr>
          <p:nvPr>
            <p:ph type="dt" sz="half" idx="10"/>
          </p:nvPr>
        </p:nvSpPr>
        <p:spPr/>
        <p:txBody>
          <a:bodyPr/>
          <a:lstStyle/>
          <a:p>
            <a:fld id="{CD1DDA17-A53C-47B7-B91A-DE1C6FDAC6BA}" type="datetimeFigureOut">
              <a:rPr lang="kk-KZ" smtClean="0"/>
              <a:t>05.10.2023</a:t>
            </a:fld>
            <a:endParaRPr lang="kk-KZ"/>
          </a:p>
        </p:txBody>
      </p:sp>
      <p:sp>
        <p:nvSpPr>
          <p:cNvPr id="8" name="Footer Placeholder 7">
            <a:extLst>
              <a:ext uri="{FF2B5EF4-FFF2-40B4-BE49-F238E27FC236}">
                <a16:creationId xmlns:a16="http://schemas.microsoft.com/office/drawing/2014/main" id="{B47ED3DB-A633-2AF3-B6BA-AD91446400DD}"/>
              </a:ext>
            </a:extLst>
          </p:cNvPr>
          <p:cNvSpPr>
            <a:spLocks noGrp="1"/>
          </p:cNvSpPr>
          <p:nvPr>
            <p:ph type="ftr" sz="quarter" idx="11"/>
          </p:nvPr>
        </p:nvSpPr>
        <p:spPr/>
        <p:txBody>
          <a:bodyPr/>
          <a:lstStyle/>
          <a:p>
            <a:endParaRPr lang="kk-KZ"/>
          </a:p>
        </p:txBody>
      </p:sp>
      <p:sp>
        <p:nvSpPr>
          <p:cNvPr id="9" name="Slide Number Placeholder 8">
            <a:extLst>
              <a:ext uri="{FF2B5EF4-FFF2-40B4-BE49-F238E27FC236}">
                <a16:creationId xmlns:a16="http://schemas.microsoft.com/office/drawing/2014/main" id="{770894E2-9567-109A-C195-9EA45C3100CF}"/>
              </a:ext>
            </a:extLst>
          </p:cNvPr>
          <p:cNvSpPr>
            <a:spLocks noGrp="1"/>
          </p:cNvSpPr>
          <p:nvPr>
            <p:ph type="sldNum" sz="quarter" idx="12"/>
          </p:nvPr>
        </p:nvSpPr>
        <p:spPr/>
        <p:txBody>
          <a:bodyPr/>
          <a:lstStyle/>
          <a:p>
            <a:fld id="{14007FE0-25A6-48F8-A601-E696D2ED6DB0}" type="slidenum">
              <a:rPr lang="kk-KZ" smtClean="0"/>
              <a:t>‹#›</a:t>
            </a:fld>
            <a:endParaRPr lang="kk-KZ"/>
          </a:p>
        </p:txBody>
      </p:sp>
    </p:spTree>
    <p:extLst>
      <p:ext uri="{BB962C8B-B14F-4D97-AF65-F5344CB8AC3E}">
        <p14:creationId xmlns:p14="http://schemas.microsoft.com/office/powerpoint/2010/main" val="426041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38DE-365B-46D0-A6EA-941B51EC64F2}"/>
              </a:ext>
            </a:extLst>
          </p:cNvPr>
          <p:cNvSpPr>
            <a:spLocks noGrp="1"/>
          </p:cNvSpPr>
          <p:nvPr>
            <p:ph type="title"/>
          </p:nvPr>
        </p:nvSpPr>
        <p:spPr/>
        <p:txBody>
          <a:bodyPr/>
          <a:lstStyle/>
          <a:p>
            <a:r>
              <a:rPr lang="en-GB"/>
              <a:t>Click to edit Master title style</a:t>
            </a:r>
            <a:endParaRPr lang="kk-KZ"/>
          </a:p>
        </p:txBody>
      </p:sp>
      <p:sp>
        <p:nvSpPr>
          <p:cNvPr id="3" name="Date Placeholder 2">
            <a:extLst>
              <a:ext uri="{FF2B5EF4-FFF2-40B4-BE49-F238E27FC236}">
                <a16:creationId xmlns:a16="http://schemas.microsoft.com/office/drawing/2014/main" id="{F79E0F87-D139-B4E6-59D2-392A1CD09AA6}"/>
              </a:ext>
            </a:extLst>
          </p:cNvPr>
          <p:cNvSpPr>
            <a:spLocks noGrp="1"/>
          </p:cNvSpPr>
          <p:nvPr>
            <p:ph type="dt" sz="half" idx="10"/>
          </p:nvPr>
        </p:nvSpPr>
        <p:spPr/>
        <p:txBody>
          <a:bodyPr/>
          <a:lstStyle/>
          <a:p>
            <a:fld id="{CD1DDA17-A53C-47B7-B91A-DE1C6FDAC6BA}" type="datetimeFigureOut">
              <a:rPr lang="kk-KZ" smtClean="0"/>
              <a:t>05.10.2023</a:t>
            </a:fld>
            <a:endParaRPr lang="kk-KZ"/>
          </a:p>
        </p:txBody>
      </p:sp>
      <p:sp>
        <p:nvSpPr>
          <p:cNvPr id="4" name="Footer Placeholder 3">
            <a:extLst>
              <a:ext uri="{FF2B5EF4-FFF2-40B4-BE49-F238E27FC236}">
                <a16:creationId xmlns:a16="http://schemas.microsoft.com/office/drawing/2014/main" id="{D56C4D48-048B-AF8A-8CB8-DCC7B3B5BB31}"/>
              </a:ext>
            </a:extLst>
          </p:cNvPr>
          <p:cNvSpPr>
            <a:spLocks noGrp="1"/>
          </p:cNvSpPr>
          <p:nvPr>
            <p:ph type="ftr" sz="quarter" idx="11"/>
          </p:nvPr>
        </p:nvSpPr>
        <p:spPr/>
        <p:txBody>
          <a:bodyPr/>
          <a:lstStyle/>
          <a:p>
            <a:endParaRPr lang="kk-KZ"/>
          </a:p>
        </p:txBody>
      </p:sp>
      <p:sp>
        <p:nvSpPr>
          <p:cNvPr id="5" name="Slide Number Placeholder 4">
            <a:extLst>
              <a:ext uri="{FF2B5EF4-FFF2-40B4-BE49-F238E27FC236}">
                <a16:creationId xmlns:a16="http://schemas.microsoft.com/office/drawing/2014/main" id="{615A86A1-708A-F478-D89C-B24953C6BC17}"/>
              </a:ext>
            </a:extLst>
          </p:cNvPr>
          <p:cNvSpPr>
            <a:spLocks noGrp="1"/>
          </p:cNvSpPr>
          <p:nvPr>
            <p:ph type="sldNum" sz="quarter" idx="12"/>
          </p:nvPr>
        </p:nvSpPr>
        <p:spPr/>
        <p:txBody>
          <a:bodyPr/>
          <a:lstStyle/>
          <a:p>
            <a:fld id="{14007FE0-25A6-48F8-A601-E696D2ED6DB0}" type="slidenum">
              <a:rPr lang="kk-KZ" smtClean="0"/>
              <a:t>‹#›</a:t>
            </a:fld>
            <a:endParaRPr lang="kk-KZ"/>
          </a:p>
        </p:txBody>
      </p:sp>
    </p:spTree>
    <p:extLst>
      <p:ext uri="{BB962C8B-B14F-4D97-AF65-F5344CB8AC3E}">
        <p14:creationId xmlns:p14="http://schemas.microsoft.com/office/powerpoint/2010/main" val="333421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B6D3E7-B92B-EBF1-2D06-9D4D9AAFACE3}"/>
              </a:ext>
            </a:extLst>
          </p:cNvPr>
          <p:cNvSpPr>
            <a:spLocks noGrp="1"/>
          </p:cNvSpPr>
          <p:nvPr>
            <p:ph type="dt" sz="half" idx="10"/>
          </p:nvPr>
        </p:nvSpPr>
        <p:spPr/>
        <p:txBody>
          <a:bodyPr/>
          <a:lstStyle/>
          <a:p>
            <a:fld id="{CD1DDA17-A53C-47B7-B91A-DE1C6FDAC6BA}" type="datetimeFigureOut">
              <a:rPr lang="kk-KZ" smtClean="0"/>
              <a:t>05.10.2023</a:t>
            </a:fld>
            <a:endParaRPr lang="kk-KZ"/>
          </a:p>
        </p:txBody>
      </p:sp>
      <p:sp>
        <p:nvSpPr>
          <p:cNvPr id="3" name="Footer Placeholder 2">
            <a:extLst>
              <a:ext uri="{FF2B5EF4-FFF2-40B4-BE49-F238E27FC236}">
                <a16:creationId xmlns:a16="http://schemas.microsoft.com/office/drawing/2014/main" id="{C7D5285C-C86B-B706-7320-8FB89F5C1AFE}"/>
              </a:ext>
            </a:extLst>
          </p:cNvPr>
          <p:cNvSpPr>
            <a:spLocks noGrp="1"/>
          </p:cNvSpPr>
          <p:nvPr>
            <p:ph type="ftr" sz="quarter" idx="11"/>
          </p:nvPr>
        </p:nvSpPr>
        <p:spPr/>
        <p:txBody>
          <a:bodyPr/>
          <a:lstStyle/>
          <a:p>
            <a:endParaRPr lang="kk-KZ"/>
          </a:p>
        </p:txBody>
      </p:sp>
      <p:sp>
        <p:nvSpPr>
          <p:cNvPr id="4" name="Slide Number Placeholder 3">
            <a:extLst>
              <a:ext uri="{FF2B5EF4-FFF2-40B4-BE49-F238E27FC236}">
                <a16:creationId xmlns:a16="http://schemas.microsoft.com/office/drawing/2014/main" id="{D0123A0A-6C20-44F2-55E9-796EB79205B9}"/>
              </a:ext>
            </a:extLst>
          </p:cNvPr>
          <p:cNvSpPr>
            <a:spLocks noGrp="1"/>
          </p:cNvSpPr>
          <p:nvPr>
            <p:ph type="sldNum" sz="quarter" idx="12"/>
          </p:nvPr>
        </p:nvSpPr>
        <p:spPr/>
        <p:txBody>
          <a:bodyPr/>
          <a:lstStyle/>
          <a:p>
            <a:fld id="{14007FE0-25A6-48F8-A601-E696D2ED6DB0}" type="slidenum">
              <a:rPr lang="kk-KZ" smtClean="0"/>
              <a:t>‹#›</a:t>
            </a:fld>
            <a:endParaRPr lang="kk-KZ"/>
          </a:p>
        </p:txBody>
      </p:sp>
    </p:spTree>
    <p:extLst>
      <p:ext uri="{BB962C8B-B14F-4D97-AF65-F5344CB8AC3E}">
        <p14:creationId xmlns:p14="http://schemas.microsoft.com/office/powerpoint/2010/main" val="243390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26A51-66D8-B002-E2D6-342B634A5E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kk-KZ"/>
          </a:p>
        </p:txBody>
      </p:sp>
      <p:sp>
        <p:nvSpPr>
          <p:cNvPr id="3" name="Content Placeholder 2">
            <a:extLst>
              <a:ext uri="{FF2B5EF4-FFF2-40B4-BE49-F238E27FC236}">
                <a16:creationId xmlns:a16="http://schemas.microsoft.com/office/drawing/2014/main" id="{3F5F4A7A-87B6-1887-D1EB-A2C87081EA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kk-KZ"/>
          </a:p>
        </p:txBody>
      </p:sp>
      <p:sp>
        <p:nvSpPr>
          <p:cNvPr id="4" name="Text Placeholder 3">
            <a:extLst>
              <a:ext uri="{FF2B5EF4-FFF2-40B4-BE49-F238E27FC236}">
                <a16:creationId xmlns:a16="http://schemas.microsoft.com/office/drawing/2014/main" id="{F58C731E-5A74-9A34-CA80-5A90A2A5B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4B27CD-1977-5A39-D5F3-5258FEA23812}"/>
              </a:ext>
            </a:extLst>
          </p:cNvPr>
          <p:cNvSpPr>
            <a:spLocks noGrp="1"/>
          </p:cNvSpPr>
          <p:nvPr>
            <p:ph type="dt" sz="half" idx="10"/>
          </p:nvPr>
        </p:nvSpPr>
        <p:spPr/>
        <p:txBody>
          <a:bodyPr/>
          <a:lstStyle/>
          <a:p>
            <a:fld id="{CD1DDA17-A53C-47B7-B91A-DE1C6FDAC6BA}" type="datetimeFigureOut">
              <a:rPr lang="kk-KZ" smtClean="0"/>
              <a:t>05.10.2023</a:t>
            </a:fld>
            <a:endParaRPr lang="kk-KZ"/>
          </a:p>
        </p:txBody>
      </p:sp>
      <p:sp>
        <p:nvSpPr>
          <p:cNvPr id="6" name="Footer Placeholder 5">
            <a:extLst>
              <a:ext uri="{FF2B5EF4-FFF2-40B4-BE49-F238E27FC236}">
                <a16:creationId xmlns:a16="http://schemas.microsoft.com/office/drawing/2014/main" id="{8388E002-C50C-C8CB-8F54-C43D3BB25DD3}"/>
              </a:ext>
            </a:extLst>
          </p:cNvPr>
          <p:cNvSpPr>
            <a:spLocks noGrp="1"/>
          </p:cNvSpPr>
          <p:nvPr>
            <p:ph type="ftr" sz="quarter" idx="11"/>
          </p:nvPr>
        </p:nvSpPr>
        <p:spPr/>
        <p:txBody>
          <a:bodyPr/>
          <a:lstStyle/>
          <a:p>
            <a:endParaRPr lang="kk-KZ"/>
          </a:p>
        </p:txBody>
      </p:sp>
      <p:sp>
        <p:nvSpPr>
          <p:cNvPr id="7" name="Slide Number Placeholder 6">
            <a:extLst>
              <a:ext uri="{FF2B5EF4-FFF2-40B4-BE49-F238E27FC236}">
                <a16:creationId xmlns:a16="http://schemas.microsoft.com/office/drawing/2014/main" id="{7CE824A8-D4B7-C5F8-AF43-8CC9789AAE29}"/>
              </a:ext>
            </a:extLst>
          </p:cNvPr>
          <p:cNvSpPr>
            <a:spLocks noGrp="1"/>
          </p:cNvSpPr>
          <p:nvPr>
            <p:ph type="sldNum" sz="quarter" idx="12"/>
          </p:nvPr>
        </p:nvSpPr>
        <p:spPr/>
        <p:txBody>
          <a:bodyPr/>
          <a:lstStyle/>
          <a:p>
            <a:fld id="{14007FE0-25A6-48F8-A601-E696D2ED6DB0}" type="slidenum">
              <a:rPr lang="kk-KZ" smtClean="0"/>
              <a:t>‹#›</a:t>
            </a:fld>
            <a:endParaRPr lang="kk-KZ"/>
          </a:p>
        </p:txBody>
      </p:sp>
    </p:spTree>
    <p:extLst>
      <p:ext uri="{BB962C8B-B14F-4D97-AF65-F5344CB8AC3E}">
        <p14:creationId xmlns:p14="http://schemas.microsoft.com/office/powerpoint/2010/main" val="10042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20AA1-97B3-6750-4022-A97783FE8F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kk-KZ"/>
          </a:p>
        </p:txBody>
      </p:sp>
      <p:sp>
        <p:nvSpPr>
          <p:cNvPr id="3" name="Picture Placeholder 2">
            <a:extLst>
              <a:ext uri="{FF2B5EF4-FFF2-40B4-BE49-F238E27FC236}">
                <a16:creationId xmlns:a16="http://schemas.microsoft.com/office/drawing/2014/main" id="{5BB76B3A-65A2-8238-0ED3-E19A4C5DF8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k-KZ"/>
          </a:p>
        </p:txBody>
      </p:sp>
      <p:sp>
        <p:nvSpPr>
          <p:cNvPr id="4" name="Text Placeholder 3">
            <a:extLst>
              <a:ext uri="{FF2B5EF4-FFF2-40B4-BE49-F238E27FC236}">
                <a16:creationId xmlns:a16="http://schemas.microsoft.com/office/drawing/2014/main" id="{2E2C8A70-00DB-FAF8-D25D-1E5942B248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5D9140-761D-3C33-3C1F-AF6272FE52C0}"/>
              </a:ext>
            </a:extLst>
          </p:cNvPr>
          <p:cNvSpPr>
            <a:spLocks noGrp="1"/>
          </p:cNvSpPr>
          <p:nvPr>
            <p:ph type="dt" sz="half" idx="10"/>
          </p:nvPr>
        </p:nvSpPr>
        <p:spPr/>
        <p:txBody>
          <a:bodyPr/>
          <a:lstStyle/>
          <a:p>
            <a:fld id="{CD1DDA17-A53C-47B7-B91A-DE1C6FDAC6BA}" type="datetimeFigureOut">
              <a:rPr lang="kk-KZ" smtClean="0"/>
              <a:t>05.10.2023</a:t>
            </a:fld>
            <a:endParaRPr lang="kk-KZ"/>
          </a:p>
        </p:txBody>
      </p:sp>
      <p:sp>
        <p:nvSpPr>
          <p:cNvPr id="6" name="Footer Placeholder 5">
            <a:extLst>
              <a:ext uri="{FF2B5EF4-FFF2-40B4-BE49-F238E27FC236}">
                <a16:creationId xmlns:a16="http://schemas.microsoft.com/office/drawing/2014/main" id="{BBA94EE4-76A4-E125-0D5F-E0AC5F6E65C8}"/>
              </a:ext>
            </a:extLst>
          </p:cNvPr>
          <p:cNvSpPr>
            <a:spLocks noGrp="1"/>
          </p:cNvSpPr>
          <p:nvPr>
            <p:ph type="ftr" sz="quarter" idx="11"/>
          </p:nvPr>
        </p:nvSpPr>
        <p:spPr/>
        <p:txBody>
          <a:bodyPr/>
          <a:lstStyle/>
          <a:p>
            <a:endParaRPr lang="kk-KZ"/>
          </a:p>
        </p:txBody>
      </p:sp>
      <p:sp>
        <p:nvSpPr>
          <p:cNvPr id="7" name="Slide Number Placeholder 6">
            <a:extLst>
              <a:ext uri="{FF2B5EF4-FFF2-40B4-BE49-F238E27FC236}">
                <a16:creationId xmlns:a16="http://schemas.microsoft.com/office/drawing/2014/main" id="{EBC787EC-7116-64B9-7066-410D0C0012B3}"/>
              </a:ext>
            </a:extLst>
          </p:cNvPr>
          <p:cNvSpPr>
            <a:spLocks noGrp="1"/>
          </p:cNvSpPr>
          <p:nvPr>
            <p:ph type="sldNum" sz="quarter" idx="12"/>
          </p:nvPr>
        </p:nvSpPr>
        <p:spPr/>
        <p:txBody>
          <a:bodyPr/>
          <a:lstStyle/>
          <a:p>
            <a:fld id="{14007FE0-25A6-48F8-A601-E696D2ED6DB0}" type="slidenum">
              <a:rPr lang="kk-KZ" smtClean="0"/>
              <a:t>‹#›</a:t>
            </a:fld>
            <a:endParaRPr lang="kk-KZ"/>
          </a:p>
        </p:txBody>
      </p:sp>
    </p:spTree>
    <p:extLst>
      <p:ext uri="{BB962C8B-B14F-4D97-AF65-F5344CB8AC3E}">
        <p14:creationId xmlns:p14="http://schemas.microsoft.com/office/powerpoint/2010/main" val="1553854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0C659-27BF-7B3C-9A1D-1DA354193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kk-KZ"/>
          </a:p>
        </p:txBody>
      </p:sp>
      <p:sp>
        <p:nvSpPr>
          <p:cNvPr id="3" name="Text Placeholder 2">
            <a:extLst>
              <a:ext uri="{FF2B5EF4-FFF2-40B4-BE49-F238E27FC236}">
                <a16:creationId xmlns:a16="http://schemas.microsoft.com/office/drawing/2014/main" id="{B67FACB2-BDB4-DCE8-BDB0-B56168B0D9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kk-KZ"/>
          </a:p>
        </p:txBody>
      </p:sp>
      <p:sp>
        <p:nvSpPr>
          <p:cNvPr id="4" name="Date Placeholder 3">
            <a:extLst>
              <a:ext uri="{FF2B5EF4-FFF2-40B4-BE49-F238E27FC236}">
                <a16:creationId xmlns:a16="http://schemas.microsoft.com/office/drawing/2014/main" id="{1BE55FD0-2D20-65A9-F7D0-534C7EB638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DDA17-A53C-47B7-B91A-DE1C6FDAC6BA}" type="datetimeFigureOut">
              <a:rPr lang="kk-KZ" smtClean="0"/>
              <a:t>05.10.2023</a:t>
            </a:fld>
            <a:endParaRPr lang="kk-KZ"/>
          </a:p>
        </p:txBody>
      </p:sp>
      <p:sp>
        <p:nvSpPr>
          <p:cNvPr id="5" name="Footer Placeholder 4">
            <a:extLst>
              <a:ext uri="{FF2B5EF4-FFF2-40B4-BE49-F238E27FC236}">
                <a16:creationId xmlns:a16="http://schemas.microsoft.com/office/drawing/2014/main" id="{9BF3761E-8204-95A6-BACD-2847B70F63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k-KZ"/>
          </a:p>
        </p:txBody>
      </p:sp>
      <p:sp>
        <p:nvSpPr>
          <p:cNvPr id="6" name="Slide Number Placeholder 5">
            <a:extLst>
              <a:ext uri="{FF2B5EF4-FFF2-40B4-BE49-F238E27FC236}">
                <a16:creationId xmlns:a16="http://schemas.microsoft.com/office/drawing/2014/main" id="{1A3F3EB6-AABE-7D5B-13A6-30FD08582A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07FE0-25A6-48F8-A601-E696D2ED6DB0}" type="slidenum">
              <a:rPr lang="kk-KZ" smtClean="0"/>
              <a:t>‹#›</a:t>
            </a:fld>
            <a:endParaRPr lang="kk-KZ"/>
          </a:p>
        </p:txBody>
      </p:sp>
    </p:spTree>
    <p:extLst>
      <p:ext uri="{BB962C8B-B14F-4D97-AF65-F5344CB8AC3E}">
        <p14:creationId xmlns:p14="http://schemas.microsoft.com/office/powerpoint/2010/main" val="1753702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k-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3EAC45-D72E-973C-4131-D93808EB625C}"/>
              </a:ext>
            </a:extLst>
          </p:cNvPr>
          <p:cNvSpPr/>
          <p:nvPr/>
        </p:nvSpPr>
        <p:spPr>
          <a:xfrm>
            <a:off x="5504873" y="0"/>
            <a:ext cx="6687127"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6600" b="1" dirty="0">
                <a:latin typeface="Playfair Display" pitchFamily="2" charset="-52"/>
              </a:rPr>
              <a:t>APPLE</a:t>
            </a:r>
            <a:endParaRPr lang="kk-KZ" sz="6600" b="1" dirty="0">
              <a:latin typeface="Playfair Display" pitchFamily="2" charset="-52"/>
            </a:endParaRPr>
          </a:p>
        </p:txBody>
      </p:sp>
      <p:pic>
        <p:nvPicPr>
          <p:cNvPr id="6" name="Picture 5" descr="A group of women holding cell phones and shopping bags&#10;&#10;Description automatically generated">
            <a:extLst>
              <a:ext uri="{FF2B5EF4-FFF2-40B4-BE49-F238E27FC236}">
                <a16:creationId xmlns:a16="http://schemas.microsoft.com/office/drawing/2014/main" id="{9ED21E54-CE22-3D5B-40C7-70ED34672777}"/>
              </a:ext>
            </a:extLst>
          </p:cNvPr>
          <p:cNvPicPr>
            <a:picLocks noChangeAspect="1"/>
          </p:cNvPicPr>
          <p:nvPr/>
        </p:nvPicPr>
        <p:blipFill rotWithShape="1">
          <a:blip r:embed="rId2">
            <a:extLst>
              <a:ext uri="{28A0092B-C50C-407E-A947-70E740481C1C}">
                <a14:useLocalDpi xmlns:a14="http://schemas.microsoft.com/office/drawing/2010/main" val="0"/>
              </a:ext>
            </a:extLst>
          </a:blip>
          <a:srcRect l="18644" r="21513"/>
          <a:stretch/>
        </p:blipFill>
        <p:spPr>
          <a:xfrm>
            <a:off x="628073" y="695035"/>
            <a:ext cx="4239491" cy="5313218"/>
          </a:xfrm>
          <a:prstGeom prst="rect">
            <a:avLst/>
          </a:prstGeom>
        </p:spPr>
      </p:pic>
    </p:spTree>
    <p:extLst>
      <p:ext uri="{BB962C8B-B14F-4D97-AF65-F5344CB8AC3E}">
        <p14:creationId xmlns:p14="http://schemas.microsoft.com/office/powerpoint/2010/main" val="3921622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27B8BC-0F12-CDBD-7FDC-F1AFFE041500}"/>
              </a:ext>
            </a:extLst>
          </p:cNvPr>
          <p:cNvSpPr/>
          <p:nvPr/>
        </p:nvSpPr>
        <p:spPr>
          <a:xfrm>
            <a:off x="5495636" y="0"/>
            <a:ext cx="6696365"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k-KZ"/>
          </a:p>
        </p:txBody>
      </p:sp>
      <p:sp>
        <p:nvSpPr>
          <p:cNvPr id="3" name="TextBox 2">
            <a:extLst>
              <a:ext uri="{FF2B5EF4-FFF2-40B4-BE49-F238E27FC236}">
                <a16:creationId xmlns:a16="http://schemas.microsoft.com/office/drawing/2014/main" id="{6C0F6A25-69E9-D2F5-1FC4-617B6810DA09}"/>
              </a:ext>
            </a:extLst>
          </p:cNvPr>
          <p:cNvSpPr txBox="1"/>
          <p:nvPr/>
        </p:nvSpPr>
        <p:spPr>
          <a:xfrm>
            <a:off x="2688633" y="923251"/>
            <a:ext cx="2550698" cy="523220"/>
          </a:xfrm>
          <a:prstGeom prst="rect">
            <a:avLst/>
          </a:prstGeom>
          <a:noFill/>
        </p:spPr>
        <p:txBody>
          <a:bodyPr wrap="none" rtlCol="0">
            <a:spAutoFit/>
          </a:bodyPr>
          <a:lstStyle/>
          <a:p>
            <a:r>
              <a:rPr lang="en-US" sz="2800" b="1" dirty="0">
                <a:latin typeface="Montserrat" pitchFamily="2" charset="-52"/>
              </a:rPr>
              <a:t>Introduction</a:t>
            </a:r>
            <a:endParaRPr lang="kk-KZ" sz="2800" b="1" dirty="0">
              <a:latin typeface="Montserrat" pitchFamily="2" charset="-52"/>
            </a:endParaRPr>
          </a:p>
        </p:txBody>
      </p:sp>
      <p:pic>
        <p:nvPicPr>
          <p:cNvPr id="5" name="Picture 4" descr="A group of people in a store&#10;&#10;Description automatically generated">
            <a:extLst>
              <a:ext uri="{FF2B5EF4-FFF2-40B4-BE49-F238E27FC236}">
                <a16:creationId xmlns:a16="http://schemas.microsoft.com/office/drawing/2014/main" id="{7E921202-7588-0ED3-21B9-2B9E4E6E0D45}"/>
              </a:ext>
            </a:extLst>
          </p:cNvPr>
          <p:cNvPicPr>
            <a:picLocks noChangeAspect="1"/>
          </p:cNvPicPr>
          <p:nvPr/>
        </p:nvPicPr>
        <p:blipFill rotWithShape="1">
          <a:blip r:embed="rId2">
            <a:extLst>
              <a:ext uri="{28A0092B-C50C-407E-A947-70E740481C1C}">
                <a14:useLocalDpi xmlns:a14="http://schemas.microsoft.com/office/drawing/2010/main" val="0"/>
              </a:ext>
            </a:extLst>
          </a:blip>
          <a:srcRect l="16326" r="22854"/>
          <a:stretch/>
        </p:blipFill>
        <p:spPr>
          <a:xfrm>
            <a:off x="6858000" y="923251"/>
            <a:ext cx="4572001" cy="5011497"/>
          </a:xfrm>
          <a:prstGeom prst="rect">
            <a:avLst/>
          </a:prstGeom>
        </p:spPr>
      </p:pic>
      <p:sp>
        <p:nvSpPr>
          <p:cNvPr id="7" name="TextBox 6">
            <a:extLst>
              <a:ext uri="{FF2B5EF4-FFF2-40B4-BE49-F238E27FC236}">
                <a16:creationId xmlns:a16="http://schemas.microsoft.com/office/drawing/2014/main" id="{11B9A8A8-21F3-420C-BA25-DA25839715E0}"/>
              </a:ext>
            </a:extLst>
          </p:cNvPr>
          <p:cNvSpPr txBox="1"/>
          <p:nvPr/>
        </p:nvSpPr>
        <p:spPr>
          <a:xfrm>
            <a:off x="595749" y="1930645"/>
            <a:ext cx="4643582" cy="2585323"/>
          </a:xfrm>
          <a:prstGeom prst="rect">
            <a:avLst/>
          </a:prstGeom>
          <a:noFill/>
        </p:spPr>
        <p:txBody>
          <a:bodyPr wrap="square">
            <a:spAutoFit/>
          </a:bodyPr>
          <a:lstStyle/>
          <a:p>
            <a:pPr algn="r"/>
            <a:r>
              <a:rPr lang="en-US" b="1" dirty="0">
                <a:latin typeface="Montserrat" pitchFamily="2" charset="-52"/>
              </a:rPr>
              <a:t>Apple Inc.</a:t>
            </a:r>
            <a:r>
              <a:rPr lang="en-US" dirty="0">
                <a:latin typeface="Montserrat" pitchFamily="2" charset="-52"/>
              </a:rPr>
              <a:t> is an American multinational technology company headquartered in Cupertino, California. Apple is the world's largest technology company by revenue, with </a:t>
            </a:r>
            <a:r>
              <a:rPr lang="en-US" dirty="0">
                <a:effectLst/>
                <a:latin typeface="Montserrat" pitchFamily="2" charset="-52"/>
              </a:rPr>
              <a:t>US$394.3 billion</a:t>
            </a:r>
            <a:r>
              <a:rPr lang="en-US" dirty="0">
                <a:latin typeface="Montserrat" pitchFamily="2" charset="-52"/>
              </a:rPr>
              <a:t> in 2022 revenue. As of March 2023, Apple is the world's biggest company by market capitalization.</a:t>
            </a:r>
            <a:endParaRPr lang="kk-KZ" dirty="0">
              <a:latin typeface="Montserrat" pitchFamily="2" charset="-52"/>
            </a:endParaRPr>
          </a:p>
        </p:txBody>
      </p:sp>
    </p:spTree>
    <p:extLst>
      <p:ext uri="{BB962C8B-B14F-4D97-AF65-F5344CB8AC3E}">
        <p14:creationId xmlns:p14="http://schemas.microsoft.com/office/powerpoint/2010/main" val="4291922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67A84B-2304-2FE3-7C85-6358A3EB98D3}"/>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k-KZ"/>
          </a:p>
        </p:txBody>
      </p:sp>
      <p:pic>
        <p:nvPicPr>
          <p:cNvPr id="4" name="Picture 3" descr="A close up of a cell phone&#10;&#10;Description automatically generated">
            <a:extLst>
              <a:ext uri="{FF2B5EF4-FFF2-40B4-BE49-F238E27FC236}">
                <a16:creationId xmlns:a16="http://schemas.microsoft.com/office/drawing/2014/main" id="{DA71842D-96FF-088F-7608-BD1E44CC7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90" y="979006"/>
            <a:ext cx="3934691" cy="4899988"/>
          </a:xfrm>
          <a:prstGeom prst="rect">
            <a:avLst/>
          </a:prstGeom>
        </p:spPr>
      </p:pic>
      <p:sp>
        <p:nvSpPr>
          <p:cNvPr id="5" name="TextBox 4">
            <a:extLst>
              <a:ext uri="{FF2B5EF4-FFF2-40B4-BE49-F238E27FC236}">
                <a16:creationId xmlns:a16="http://schemas.microsoft.com/office/drawing/2014/main" id="{0CD4CD7D-AF7A-5A9E-F4DA-2C6EB3297A43}"/>
              </a:ext>
            </a:extLst>
          </p:cNvPr>
          <p:cNvSpPr txBox="1"/>
          <p:nvPr/>
        </p:nvSpPr>
        <p:spPr>
          <a:xfrm>
            <a:off x="6871854" y="1043661"/>
            <a:ext cx="1704313" cy="584775"/>
          </a:xfrm>
          <a:prstGeom prst="rect">
            <a:avLst/>
          </a:prstGeom>
          <a:noFill/>
        </p:spPr>
        <p:txBody>
          <a:bodyPr wrap="none" rtlCol="0">
            <a:spAutoFit/>
          </a:bodyPr>
          <a:lstStyle/>
          <a:p>
            <a:r>
              <a:rPr lang="en-US" sz="3200" b="1" dirty="0">
                <a:latin typeface="Montserrat" pitchFamily="2" charset="-52"/>
              </a:rPr>
              <a:t>iPhone</a:t>
            </a:r>
            <a:endParaRPr lang="kk-KZ" sz="3200" b="1" dirty="0">
              <a:latin typeface="Montserrat" pitchFamily="2" charset="-52"/>
            </a:endParaRPr>
          </a:p>
        </p:txBody>
      </p:sp>
      <p:sp>
        <p:nvSpPr>
          <p:cNvPr id="7" name="TextBox 6">
            <a:extLst>
              <a:ext uri="{FF2B5EF4-FFF2-40B4-BE49-F238E27FC236}">
                <a16:creationId xmlns:a16="http://schemas.microsoft.com/office/drawing/2014/main" id="{0CA764B6-9D30-DC73-8E51-B1BF149F4EB2}"/>
              </a:ext>
            </a:extLst>
          </p:cNvPr>
          <p:cNvSpPr txBox="1"/>
          <p:nvPr/>
        </p:nvSpPr>
        <p:spPr>
          <a:xfrm>
            <a:off x="6871854" y="2050760"/>
            <a:ext cx="4608945" cy="2862322"/>
          </a:xfrm>
          <a:prstGeom prst="rect">
            <a:avLst/>
          </a:prstGeom>
          <a:noFill/>
        </p:spPr>
        <p:txBody>
          <a:bodyPr wrap="square">
            <a:spAutoFit/>
          </a:bodyPr>
          <a:lstStyle/>
          <a:p>
            <a:r>
              <a:rPr lang="en-US" b="1" dirty="0">
                <a:latin typeface="Montserrat" pitchFamily="2" charset="-52"/>
              </a:rPr>
              <a:t>The iPhone</a:t>
            </a:r>
            <a:r>
              <a:rPr lang="en-US" dirty="0">
                <a:latin typeface="Montserrat" pitchFamily="2" charset="-52"/>
              </a:rPr>
              <a:t> is Apple's flagship product and has been one of the most popular smartphones on the market for over a decade. With features such as Face ID, wireless charging, and a powerful A14 Bionic chip, the iPhone is a top choice for many consumers. In addition, the iPhone is known for its high-quality camera and a wide range of available apps.</a:t>
            </a:r>
          </a:p>
        </p:txBody>
      </p:sp>
    </p:spTree>
    <p:extLst>
      <p:ext uri="{BB962C8B-B14F-4D97-AF65-F5344CB8AC3E}">
        <p14:creationId xmlns:p14="http://schemas.microsoft.com/office/powerpoint/2010/main" val="2975797898"/>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22E81C-AECB-CC71-48CF-049E402A1547}"/>
              </a:ext>
            </a:extLst>
          </p:cNvPr>
          <p:cNvSpPr/>
          <p:nvPr/>
        </p:nvSpPr>
        <p:spPr>
          <a:xfrm>
            <a:off x="609600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k-KZ"/>
          </a:p>
        </p:txBody>
      </p:sp>
      <p:sp>
        <p:nvSpPr>
          <p:cNvPr id="4" name="TextBox 3">
            <a:extLst>
              <a:ext uri="{FF2B5EF4-FFF2-40B4-BE49-F238E27FC236}">
                <a16:creationId xmlns:a16="http://schemas.microsoft.com/office/drawing/2014/main" id="{C9813A5E-03E8-6CAC-A941-64CF497049E7}"/>
              </a:ext>
            </a:extLst>
          </p:cNvPr>
          <p:cNvSpPr txBox="1"/>
          <p:nvPr/>
        </p:nvSpPr>
        <p:spPr>
          <a:xfrm>
            <a:off x="602672" y="2281624"/>
            <a:ext cx="5040746" cy="2308324"/>
          </a:xfrm>
          <a:prstGeom prst="rect">
            <a:avLst/>
          </a:prstGeom>
          <a:noFill/>
        </p:spPr>
        <p:txBody>
          <a:bodyPr wrap="square">
            <a:spAutoFit/>
          </a:bodyPr>
          <a:lstStyle/>
          <a:p>
            <a:pPr algn="r"/>
            <a:r>
              <a:rPr lang="en-US" b="1" dirty="0">
                <a:latin typeface="Montserrat" pitchFamily="2" charset="-52"/>
              </a:rPr>
              <a:t>The iPad</a:t>
            </a:r>
            <a:r>
              <a:rPr lang="en-US" dirty="0">
                <a:latin typeface="Montserrat" pitchFamily="2" charset="-52"/>
              </a:rPr>
              <a:t> is a versatile tablet that can be used for both personal and professional purposes. With features such as the Apple Pencil and Magic Keyboard, the iPad can be used for note-taking, drawing, and even as a laptop replacement. The iPad also has a long battery life and a variety of available apps.</a:t>
            </a:r>
          </a:p>
        </p:txBody>
      </p:sp>
      <p:sp>
        <p:nvSpPr>
          <p:cNvPr id="5" name="TextBox 4">
            <a:extLst>
              <a:ext uri="{FF2B5EF4-FFF2-40B4-BE49-F238E27FC236}">
                <a16:creationId xmlns:a16="http://schemas.microsoft.com/office/drawing/2014/main" id="{8BDC0BCC-DEA8-CFD6-9AB2-7AF46AF5EF5D}"/>
              </a:ext>
            </a:extLst>
          </p:cNvPr>
          <p:cNvSpPr txBox="1"/>
          <p:nvPr/>
        </p:nvSpPr>
        <p:spPr>
          <a:xfrm>
            <a:off x="4498553" y="979050"/>
            <a:ext cx="1144865" cy="584775"/>
          </a:xfrm>
          <a:prstGeom prst="rect">
            <a:avLst/>
          </a:prstGeom>
          <a:noFill/>
        </p:spPr>
        <p:txBody>
          <a:bodyPr wrap="square" rtlCol="0">
            <a:spAutoFit/>
          </a:bodyPr>
          <a:lstStyle/>
          <a:p>
            <a:r>
              <a:rPr lang="en-US" sz="3200" b="1" dirty="0">
                <a:latin typeface="Montserrat" pitchFamily="2" charset="-52"/>
              </a:rPr>
              <a:t>iPad</a:t>
            </a:r>
            <a:endParaRPr lang="kk-KZ" sz="3200" b="1" dirty="0">
              <a:latin typeface="Montserrat" pitchFamily="2" charset="-52"/>
            </a:endParaRPr>
          </a:p>
        </p:txBody>
      </p:sp>
      <p:pic>
        <p:nvPicPr>
          <p:cNvPr id="7" name="Picture 6" descr="A close-up of a cell phone&#10;&#10;Description automatically generated">
            <a:extLst>
              <a:ext uri="{FF2B5EF4-FFF2-40B4-BE49-F238E27FC236}">
                <a16:creationId xmlns:a16="http://schemas.microsoft.com/office/drawing/2014/main" id="{8EE948C2-9E7F-710E-952D-1D75D436C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519" y="820296"/>
            <a:ext cx="4601753" cy="5217407"/>
          </a:xfrm>
          <a:prstGeom prst="rect">
            <a:avLst/>
          </a:prstGeom>
        </p:spPr>
      </p:pic>
    </p:spTree>
    <p:extLst>
      <p:ext uri="{BB962C8B-B14F-4D97-AF65-F5344CB8AC3E}">
        <p14:creationId xmlns:p14="http://schemas.microsoft.com/office/powerpoint/2010/main" val="860350525"/>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6A3CF6-F6BF-763E-03FD-E1A3EA587127}"/>
              </a:ext>
            </a:extLst>
          </p:cNvPr>
          <p:cNvSpPr/>
          <p:nvPr/>
        </p:nvSpPr>
        <p:spPr>
          <a:xfrm>
            <a:off x="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k-KZ"/>
          </a:p>
        </p:txBody>
      </p:sp>
      <p:pic>
        <p:nvPicPr>
          <p:cNvPr id="3" name="Picture 2" descr="A computer with a colorful screen&#10;&#10;Description automatically generated">
            <a:extLst>
              <a:ext uri="{FF2B5EF4-FFF2-40B4-BE49-F238E27FC236}">
                <a16:creationId xmlns:a16="http://schemas.microsoft.com/office/drawing/2014/main" id="{83DE7759-B5F4-1FC1-E919-2E1B5E925D92}"/>
              </a:ext>
            </a:extLst>
          </p:cNvPr>
          <p:cNvPicPr>
            <a:picLocks noChangeAspect="1"/>
          </p:cNvPicPr>
          <p:nvPr/>
        </p:nvPicPr>
        <p:blipFill rotWithShape="1">
          <a:blip r:embed="rId2">
            <a:extLst>
              <a:ext uri="{28A0092B-C50C-407E-A947-70E740481C1C}">
                <a14:useLocalDpi xmlns:a14="http://schemas.microsoft.com/office/drawing/2010/main" val="0"/>
              </a:ext>
            </a:extLst>
          </a:blip>
          <a:srcRect l="6199" t="5522" r="5824" b="5993"/>
          <a:stretch/>
        </p:blipFill>
        <p:spPr>
          <a:xfrm>
            <a:off x="711200" y="1266685"/>
            <a:ext cx="4627419" cy="4324629"/>
          </a:xfrm>
          <a:prstGeom prst="rect">
            <a:avLst/>
          </a:prstGeom>
        </p:spPr>
      </p:pic>
      <p:sp>
        <p:nvSpPr>
          <p:cNvPr id="6" name="TextBox 5">
            <a:extLst>
              <a:ext uri="{FF2B5EF4-FFF2-40B4-BE49-F238E27FC236}">
                <a16:creationId xmlns:a16="http://schemas.microsoft.com/office/drawing/2014/main" id="{AE29FD59-BD74-1697-2135-9CBCF2DDDDCE}"/>
              </a:ext>
            </a:extLst>
          </p:cNvPr>
          <p:cNvSpPr txBox="1"/>
          <p:nvPr/>
        </p:nvSpPr>
        <p:spPr>
          <a:xfrm>
            <a:off x="6807200" y="2180027"/>
            <a:ext cx="4673600" cy="2308324"/>
          </a:xfrm>
          <a:prstGeom prst="rect">
            <a:avLst/>
          </a:prstGeom>
          <a:noFill/>
        </p:spPr>
        <p:txBody>
          <a:bodyPr wrap="square">
            <a:spAutoFit/>
          </a:bodyPr>
          <a:lstStyle/>
          <a:p>
            <a:r>
              <a:rPr lang="en-US" b="1" dirty="0">
                <a:latin typeface="Montserrat" pitchFamily="2" charset="-52"/>
              </a:rPr>
              <a:t>The MacBook</a:t>
            </a:r>
            <a:r>
              <a:rPr lang="en-US" dirty="0">
                <a:latin typeface="Montserrat" pitchFamily="2" charset="-52"/>
              </a:rPr>
              <a:t> is a powerful laptop that is popular among professionals and creatives. With features such as the M1 chip, Retina display, and Touch Bar, the MacBook is known for its performance and design. The MacBook also has a long battery life and a variety of available apps.</a:t>
            </a:r>
          </a:p>
        </p:txBody>
      </p:sp>
      <p:sp>
        <p:nvSpPr>
          <p:cNvPr id="7" name="TextBox 6">
            <a:extLst>
              <a:ext uri="{FF2B5EF4-FFF2-40B4-BE49-F238E27FC236}">
                <a16:creationId xmlns:a16="http://schemas.microsoft.com/office/drawing/2014/main" id="{7A409859-68DA-A7AC-885F-972212E9CE25}"/>
              </a:ext>
            </a:extLst>
          </p:cNvPr>
          <p:cNvSpPr txBox="1"/>
          <p:nvPr/>
        </p:nvSpPr>
        <p:spPr>
          <a:xfrm>
            <a:off x="6807200" y="1035852"/>
            <a:ext cx="1691489" cy="461665"/>
          </a:xfrm>
          <a:prstGeom prst="rect">
            <a:avLst/>
          </a:prstGeom>
          <a:noFill/>
        </p:spPr>
        <p:txBody>
          <a:bodyPr wrap="none" rtlCol="0">
            <a:spAutoFit/>
          </a:bodyPr>
          <a:lstStyle/>
          <a:p>
            <a:r>
              <a:rPr lang="en-US" sz="2400" b="1" dirty="0">
                <a:latin typeface="Montserrat" pitchFamily="2" charset="-52"/>
              </a:rPr>
              <a:t>MacBook</a:t>
            </a:r>
            <a:endParaRPr lang="kk-KZ" sz="2400" b="1" dirty="0">
              <a:latin typeface="Montserrat" pitchFamily="2" charset="-52"/>
            </a:endParaRPr>
          </a:p>
        </p:txBody>
      </p:sp>
    </p:spTree>
    <p:extLst>
      <p:ext uri="{BB962C8B-B14F-4D97-AF65-F5344CB8AC3E}">
        <p14:creationId xmlns:p14="http://schemas.microsoft.com/office/powerpoint/2010/main" val="154023093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B2DA4D-B909-6F7F-B7C3-BDF8DF5A310C}"/>
              </a:ext>
            </a:extLst>
          </p:cNvPr>
          <p:cNvSpPr/>
          <p:nvPr/>
        </p:nvSpPr>
        <p:spPr>
          <a:xfrm>
            <a:off x="609600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k-KZ"/>
          </a:p>
        </p:txBody>
      </p:sp>
      <p:pic>
        <p:nvPicPr>
          <p:cNvPr id="4" name="Picture 3" descr="A smart watch with a screen on it&#10;&#10;Description automatically generated">
            <a:extLst>
              <a:ext uri="{FF2B5EF4-FFF2-40B4-BE49-F238E27FC236}">
                <a16:creationId xmlns:a16="http://schemas.microsoft.com/office/drawing/2014/main" id="{506DBC44-89B9-C35A-9FB1-5AE0B167604A}"/>
              </a:ext>
            </a:extLst>
          </p:cNvPr>
          <p:cNvPicPr>
            <a:picLocks noChangeAspect="1"/>
          </p:cNvPicPr>
          <p:nvPr/>
        </p:nvPicPr>
        <p:blipFill rotWithShape="1">
          <a:blip r:embed="rId2">
            <a:extLst>
              <a:ext uri="{28A0092B-C50C-407E-A947-70E740481C1C}">
                <a14:useLocalDpi xmlns:a14="http://schemas.microsoft.com/office/drawing/2010/main" val="0"/>
              </a:ext>
            </a:extLst>
          </a:blip>
          <a:srcRect l="7334" r="7334"/>
          <a:stretch/>
        </p:blipFill>
        <p:spPr>
          <a:xfrm>
            <a:off x="7038111" y="876877"/>
            <a:ext cx="4355622" cy="5104245"/>
          </a:xfrm>
          <a:prstGeom prst="rect">
            <a:avLst/>
          </a:prstGeom>
        </p:spPr>
      </p:pic>
      <p:sp>
        <p:nvSpPr>
          <p:cNvPr id="8" name="TextBox 7">
            <a:extLst>
              <a:ext uri="{FF2B5EF4-FFF2-40B4-BE49-F238E27FC236}">
                <a16:creationId xmlns:a16="http://schemas.microsoft.com/office/drawing/2014/main" id="{E36D8BB8-22D2-0046-B882-9C7C4ADA4C7D}"/>
              </a:ext>
            </a:extLst>
          </p:cNvPr>
          <p:cNvSpPr txBox="1"/>
          <p:nvPr/>
        </p:nvSpPr>
        <p:spPr>
          <a:xfrm>
            <a:off x="796636" y="2237983"/>
            <a:ext cx="4689764" cy="2862322"/>
          </a:xfrm>
          <a:prstGeom prst="rect">
            <a:avLst/>
          </a:prstGeom>
          <a:noFill/>
        </p:spPr>
        <p:txBody>
          <a:bodyPr wrap="square">
            <a:spAutoFit/>
          </a:bodyPr>
          <a:lstStyle/>
          <a:p>
            <a:pPr algn="r"/>
            <a:r>
              <a:rPr lang="en-US" b="1" dirty="0">
                <a:latin typeface="Montserrat" pitchFamily="2" charset="-52"/>
              </a:rPr>
              <a:t>The Apple Watch</a:t>
            </a:r>
            <a:r>
              <a:rPr lang="en-US" dirty="0">
                <a:latin typeface="Montserrat" pitchFamily="2" charset="-52"/>
              </a:rPr>
              <a:t> is a popular smartwatch that can be used for fitness tracking, communication, and more. With features such as the ECG app, fall detection, and cellular connectivity, the Apple Watch is a top choice for many consumers. In addition, the Apple Watch can be customized with a variety of bands and watch faces.</a:t>
            </a:r>
          </a:p>
        </p:txBody>
      </p:sp>
      <p:sp>
        <p:nvSpPr>
          <p:cNvPr id="9" name="TextBox 8">
            <a:extLst>
              <a:ext uri="{FF2B5EF4-FFF2-40B4-BE49-F238E27FC236}">
                <a16:creationId xmlns:a16="http://schemas.microsoft.com/office/drawing/2014/main" id="{4886FE66-6846-50BC-1A75-2437098DF2C9}"/>
              </a:ext>
            </a:extLst>
          </p:cNvPr>
          <p:cNvSpPr txBox="1"/>
          <p:nvPr/>
        </p:nvSpPr>
        <p:spPr>
          <a:xfrm>
            <a:off x="3193786" y="1128751"/>
            <a:ext cx="2292614" cy="461665"/>
          </a:xfrm>
          <a:prstGeom prst="rect">
            <a:avLst/>
          </a:prstGeom>
          <a:noFill/>
        </p:spPr>
        <p:txBody>
          <a:bodyPr wrap="none" rtlCol="0">
            <a:spAutoFit/>
          </a:bodyPr>
          <a:lstStyle/>
          <a:p>
            <a:pPr algn="r"/>
            <a:r>
              <a:rPr lang="en-US" sz="2400" b="1" dirty="0">
                <a:latin typeface="Montserrat" pitchFamily="2" charset="-52"/>
              </a:rPr>
              <a:t>Apple Watch</a:t>
            </a:r>
            <a:endParaRPr lang="kk-KZ" sz="2400" b="1" dirty="0">
              <a:latin typeface="Montserrat" pitchFamily="2" charset="-52"/>
            </a:endParaRPr>
          </a:p>
        </p:txBody>
      </p:sp>
    </p:spTree>
    <p:extLst>
      <p:ext uri="{BB962C8B-B14F-4D97-AF65-F5344CB8AC3E}">
        <p14:creationId xmlns:p14="http://schemas.microsoft.com/office/powerpoint/2010/main" val="1909785451"/>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1EB67F-C015-CD1F-FDCD-38A42CC96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0105"/>
            <a:ext cx="12192000" cy="5397789"/>
          </a:xfrm>
          <a:prstGeom prst="rect">
            <a:avLst/>
          </a:prstGeom>
        </p:spPr>
      </p:pic>
    </p:spTree>
    <p:extLst>
      <p:ext uri="{BB962C8B-B14F-4D97-AF65-F5344CB8AC3E}">
        <p14:creationId xmlns:p14="http://schemas.microsoft.com/office/powerpoint/2010/main" val="335196800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FC6F97-4ABC-C275-A28C-8AB83359C837}"/>
              </a:ext>
            </a:extLst>
          </p:cNvPr>
          <p:cNvSpPr/>
          <p:nvPr/>
        </p:nvSpPr>
        <p:spPr>
          <a:xfrm>
            <a:off x="0" y="0"/>
            <a:ext cx="12192000" cy="6858000"/>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k-KZ"/>
          </a:p>
        </p:txBody>
      </p:sp>
      <p:sp>
        <p:nvSpPr>
          <p:cNvPr id="4" name="Rectangle 3">
            <a:extLst>
              <a:ext uri="{FF2B5EF4-FFF2-40B4-BE49-F238E27FC236}">
                <a16:creationId xmlns:a16="http://schemas.microsoft.com/office/drawing/2014/main" id="{3C7AEF1A-95BC-7431-054E-0E9D1BB92D68}"/>
              </a:ext>
            </a:extLst>
          </p:cNvPr>
          <p:cNvSpPr/>
          <p:nvPr/>
        </p:nvSpPr>
        <p:spPr>
          <a:xfrm>
            <a:off x="877811" y="814013"/>
            <a:ext cx="10436376" cy="522997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kk-KZ" dirty="0"/>
          </a:p>
        </p:txBody>
      </p:sp>
      <p:grpSp>
        <p:nvGrpSpPr>
          <p:cNvPr id="8" name="Group 7">
            <a:extLst>
              <a:ext uri="{FF2B5EF4-FFF2-40B4-BE49-F238E27FC236}">
                <a16:creationId xmlns:a16="http://schemas.microsoft.com/office/drawing/2014/main" id="{4B6AD8CE-1F32-E5A1-E2C6-9B5FA2123DAF}"/>
              </a:ext>
            </a:extLst>
          </p:cNvPr>
          <p:cNvGrpSpPr/>
          <p:nvPr/>
        </p:nvGrpSpPr>
        <p:grpSpPr>
          <a:xfrm>
            <a:off x="3038762" y="1801090"/>
            <a:ext cx="6114473" cy="3523151"/>
            <a:chOff x="3038763" y="1477818"/>
            <a:chExt cx="6114473" cy="3523151"/>
          </a:xfrm>
        </p:grpSpPr>
        <p:sp>
          <p:nvSpPr>
            <p:cNvPr id="5" name="TextBox 4">
              <a:extLst>
                <a:ext uri="{FF2B5EF4-FFF2-40B4-BE49-F238E27FC236}">
                  <a16:creationId xmlns:a16="http://schemas.microsoft.com/office/drawing/2014/main" id="{E95602ED-0F62-BA8C-796E-EF2669206F5B}"/>
                </a:ext>
              </a:extLst>
            </p:cNvPr>
            <p:cNvSpPr txBox="1"/>
            <p:nvPr/>
          </p:nvSpPr>
          <p:spPr>
            <a:xfrm>
              <a:off x="3888509" y="1477818"/>
              <a:ext cx="4414982" cy="1015663"/>
            </a:xfrm>
            <a:prstGeom prst="rect">
              <a:avLst/>
            </a:prstGeom>
            <a:noFill/>
          </p:spPr>
          <p:txBody>
            <a:bodyPr wrap="square" rtlCol="0">
              <a:spAutoFit/>
            </a:bodyPr>
            <a:lstStyle/>
            <a:p>
              <a:pPr algn="ctr"/>
              <a:r>
                <a:rPr lang="en-US" sz="6000" b="1" dirty="0">
                  <a:latin typeface="Playfair Display" pitchFamily="2" charset="-52"/>
                </a:rPr>
                <a:t>Conclusion</a:t>
              </a:r>
              <a:endParaRPr lang="kk-KZ" sz="6000" b="1" dirty="0">
                <a:latin typeface="Playfair Display" pitchFamily="2" charset="-52"/>
              </a:endParaRPr>
            </a:p>
          </p:txBody>
        </p:sp>
        <p:sp>
          <p:nvSpPr>
            <p:cNvPr id="7" name="TextBox 6">
              <a:extLst>
                <a:ext uri="{FF2B5EF4-FFF2-40B4-BE49-F238E27FC236}">
                  <a16:creationId xmlns:a16="http://schemas.microsoft.com/office/drawing/2014/main" id="{2B5BAE2B-CE36-016E-7D12-CB90484A08FD}"/>
                </a:ext>
              </a:extLst>
            </p:cNvPr>
            <p:cNvSpPr txBox="1"/>
            <p:nvPr/>
          </p:nvSpPr>
          <p:spPr>
            <a:xfrm>
              <a:off x="3038763" y="2692645"/>
              <a:ext cx="6114473" cy="2308324"/>
            </a:xfrm>
            <a:prstGeom prst="rect">
              <a:avLst/>
            </a:prstGeom>
            <a:noFill/>
          </p:spPr>
          <p:txBody>
            <a:bodyPr wrap="square">
              <a:spAutoFit/>
            </a:bodyPr>
            <a:lstStyle/>
            <a:p>
              <a:pPr algn="ctr"/>
              <a:r>
                <a:rPr lang="en-US" dirty="0">
                  <a:latin typeface="Montserrat" pitchFamily="2" charset="-52"/>
                </a:rPr>
                <a:t>Through this comparative analysis, we have explored Apple's product portfolio and the features and specifications of their most popular products. Whether you are looking for a smartphone, tablet, laptop, or smartwatch, Apple has a variety of products to choose from. By considering your needs and preferences, you can select the Apple product that is best suited for you.</a:t>
              </a:r>
            </a:p>
          </p:txBody>
        </p:sp>
      </p:grpSp>
    </p:spTree>
    <p:extLst>
      <p:ext uri="{BB962C8B-B14F-4D97-AF65-F5344CB8AC3E}">
        <p14:creationId xmlns:p14="http://schemas.microsoft.com/office/powerpoint/2010/main" val="1475519927"/>
      </p:ext>
    </p:extLst>
  </p:cSld>
  <p:clrMapOvr>
    <a:masterClrMapping/>
  </p:clrMapOvr>
  <p:transition spd="med">
    <p:pull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D7C02A-9C31-5052-8C9D-83DF17AEB7DA}"/>
              </a:ext>
            </a:extLst>
          </p:cNvPr>
          <p:cNvSpPr txBox="1"/>
          <p:nvPr/>
        </p:nvSpPr>
        <p:spPr>
          <a:xfrm>
            <a:off x="951345" y="1902691"/>
            <a:ext cx="4812146" cy="1446550"/>
          </a:xfrm>
          <a:prstGeom prst="rect">
            <a:avLst/>
          </a:prstGeom>
          <a:noFill/>
        </p:spPr>
        <p:txBody>
          <a:bodyPr wrap="square" rtlCol="0">
            <a:spAutoFit/>
          </a:bodyPr>
          <a:lstStyle/>
          <a:p>
            <a:r>
              <a:rPr lang="en-US" sz="8800" b="1" dirty="0">
                <a:solidFill>
                  <a:schemeClr val="bg1"/>
                </a:solidFill>
                <a:latin typeface="Playfair Display" pitchFamily="2" charset="-52"/>
              </a:rPr>
              <a:t>Thanks!</a:t>
            </a:r>
            <a:endParaRPr lang="kk-KZ" sz="8800" b="1" dirty="0">
              <a:solidFill>
                <a:schemeClr val="bg1"/>
              </a:solidFill>
              <a:latin typeface="Playfair Display" pitchFamily="2" charset="-52"/>
            </a:endParaRPr>
          </a:p>
        </p:txBody>
      </p:sp>
      <p:sp>
        <p:nvSpPr>
          <p:cNvPr id="4" name="TextBox 3">
            <a:extLst>
              <a:ext uri="{FF2B5EF4-FFF2-40B4-BE49-F238E27FC236}">
                <a16:creationId xmlns:a16="http://schemas.microsoft.com/office/drawing/2014/main" id="{2AEE0282-9643-7325-27C0-AD5BC9721955}"/>
              </a:ext>
            </a:extLst>
          </p:cNvPr>
          <p:cNvSpPr txBox="1"/>
          <p:nvPr/>
        </p:nvSpPr>
        <p:spPr>
          <a:xfrm flipH="1">
            <a:off x="951345" y="3429000"/>
            <a:ext cx="4156363" cy="369332"/>
          </a:xfrm>
          <a:prstGeom prst="rect">
            <a:avLst/>
          </a:prstGeom>
          <a:noFill/>
        </p:spPr>
        <p:txBody>
          <a:bodyPr wrap="square" rtlCol="0">
            <a:spAutoFit/>
          </a:bodyPr>
          <a:lstStyle/>
          <a:p>
            <a:r>
              <a:rPr lang="en-US" dirty="0">
                <a:solidFill>
                  <a:schemeClr val="bg1"/>
                </a:solidFill>
                <a:latin typeface="Montserrat" pitchFamily="2" charset="-52"/>
              </a:rPr>
              <a:t>Do you have any questions?</a:t>
            </a:r>
            <a:endParaRPr lang="kk-KZ" dirty="0">
              <a:solidFill>
                <a:schemeClr val="bg1"/>
              </a:solidFill>
              <a:latin typeface="Montserrat" pitchFamily="2" charset="-52"/>
            </a:endParaRPr>
          </a:p>
        </p:txBody>
      </p:sp>
    </p:spTree>
    <p:extLst>
      <p:ext uri="{BB962C8B-B14F-4D97-AF65-F5344CB8AC3E}">
        <p14:creationId xmlns:p14="http://schemas.microsoft.com/office/powerpoint/2010/main" val="2449045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379</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Montserrat</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Reanimator Extreme Edition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Yernar Mukhtaruly</dc:creator>
  <cp:lastModifiedBy>Yernar Mukhtaruly</cp:lastModifiedBy>
  <cp:revision>2</cp:revision>
  <dcterms:created xsi:type="dcterms:W3CDTF">2023-10-04T19:19:08Z</dcterms:created>
  <dcterms:modified xsi:type="dcterms:W3CDTF">2023-10-05T04:25:51Z</dcterms:modified>
</cp:coreProperties>
</file>