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83" r:id="rId6"/>
    <p:sldId id="270" r:id="rId7"/>
    <p:sldId id="271" r:id="rId8"/>
    <p:sldId id="272" r:id="rId9"/>
    <p:sldId id="282" r:id="rId10"/>
    <p:sldId id="273" r:id="rId11"/>
    <p:sldId id="274" r:id="rId12"/>
    <p:sldId id="284" r:id="rId13"/>
    <p:sldId id="276" r:id="rId14"/>
    <p:sldId id="277" r:id="rId15"/>
    <p:sldId id="278" r:id="rId16"/>
    <p:sldId id="286" r:id="rId17"/>
    <p:sldId id="279" r:id="rId18"/>
    <p:sldId id="280" r:id="rId19"/>
    <p:sldId id="281" r:id="rId20"/>
    <p:sldId id="285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alace Script MT" panose="030303020206070C0B05" pitchFamily="66" charset="0"/>
      <p: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D886933-2A29-E85B-2F3C-EA9028A8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D25106E8-D7C9-FF24-85A0-22134AABF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FE10D26-227B-85E2-D341-1A761B09A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5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344C72D-E9CF-D169-6FDB-495E526C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EA6FC950-D376-892E-918D-629B117EB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E5D1048-C1EB-221B-343F-40BA6DD59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071C38B-F171-1310-9882-404AE0DE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68473C4-7DA5-69FC-EFC8-C6FFD9C5B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A3E55D3-FE65-93A2-4244-B3F2F95A2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0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ACEDA79-DE47-1525-8E22-B4386D6C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40199CF4-329D-6FE7-7C1A-B33046179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B46AF80-45A1-232A-4649-5E84EEB60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5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1AA1ED8-2185-8EAC-CF41-FA968E19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A59E8AA-E49C-7670-AA8B-EE85BDD5B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7730ED9-2DED-CED3-9F54-AD9B0F8D7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8960D985-991A-D3A1-71DE-82D1A1A0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EBB96E8-9804-CE26-6C11-0C66B0BA6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Performance and Accuracy Evaluation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CA83D-AEA9-3DFC-0327-B3162D990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Accuracy Results:</a:t>
            </a:r>
          </a:p>
          <a:p>
            <a:pPr>
              <a:lnSpc>
                <a:spcPct val="200000"/>
              </a:lnSpc>
            </a:pPr>
            <a:r>
              <a:rPr lang="en-US" dirty="0"/>
              <a:t>Fine-tuned Random Forest Model Accuracy: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Test Accuracy: </a:t>
            </a:r>
            <a:r>
              <a:rPr lang="en-US" dirty="0"/>
              <a:t>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Validation Accuracy </a:t>
            </a:r>
            <a:r>
              <a:rPr lang="en-US" dirty="0"/>
              <a:t>: 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Cross-Validation Mean Accuracy: </a:t>
            </a:r>
            <a:r>
              <a:rPr lang="en-US" dirty="0"/>
              <a:t>0.976</a:t>
            </a:r>
            <a:endParaRPr lang="en-US" b="1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This high accuracy across test, validation, and cross-validation indicates that the model is well-optimized.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5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786179E-8D74-7F81-AB28-C5E3C58D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E41A5FC-EA60-985D-5100-C8102297C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Testing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5338397-4224-457F-D23C-69B5E6FDB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1E8299-4C2F-1479-5EDF-5C17602B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1" y="1042293"/>
            <a:ext cx="5116187" cy="334232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3691A6F-FFAC-A9AF-81BE-4FF5A290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50" y="1310484"/>
            <a:ext cx="2980090" cy="2999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62A6A-4C90-65D3-DEDA-1E088E9D2641}"/>
              </a:ext>
            </a:extLst>
          </p:cNvPr>
          <p:cNvSpPr txBox="1"/>
          <p:nvPr/>
        </p:nvSpPr>
        <p:spPr>
          <a:xfrm>
            <a:off x="1184387" y="451827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542E2-D247-EB53-8B7A-8CF68D38DCF8}"/>
              </a:ext>
            </a:extLst>
          </p:cNvPr>
          <p:cNvSpPr txBox="1"/>
          <p:nvPr/>
        </p:nvSpPr>
        <p:spPr>
          <a:xfrm>
            <a:off x="5793694" y="451827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9824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E3468BB-40D1-D347-D05C-FAFF57D5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12B0D-F9B6-1AFF-5C8B-E5B4FC3F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31768"/>
            <a:ext cx="8520600" cy="1208075"/>
          </a:xfrm>
        </p:spPr>
        <p:txBody>
          <a:bodyPr>
            <a:noAutofit/>
          </a:bodyPr>
          <a:lstStyle/>
          <a:p>
            <a:pPr algn="ctr"/>
            <a:r>
              <a:rPr lang="en-CA" sz="8000" b="1" dirty="0">
                <a:latin typeface="Palace Script MT" panose="030303020206070C0B05" pitchFamily="66" charset="0"/>
                <a:cs typeface="Dreaming Outloud Script Pro" panose="020F0502020204030204" pitchFamily="66" charset="0"/>
              </a:rPr>
              <a:t>THANK 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AABF-5B1F-C670-6E1C-0C2DCDF2A5C6}"/>
              </a:ext>
            </a:extLst>
          </p:cNvPr>
          <p:cNvSpPr txBox="1"/>
          <p:nvPr/>
        </p:nvSpPr>
        <p:spPr>
          <a:xfrm>
            <a:off x="3352799" y="3159513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"The art of writing is the art of discovering what you believe."</a:t>
            </a:r>
            <a:br>
              <a:rPr lang="en-US" dirty="0"/>
            </a:br>
            <a:r>
              <a:rPr lang="en-US" dirty="0"/>
              <a:t>— </a:t>
            </a:r>
            <a:r>
              <a:rPr lang="en-US" b="1" dirty="0"/>
              <a:t>Gustave Flaubert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18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CE8646E5-CBCF-9EF1-95CE-56DC7B695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5EC13-6F7C-3B4C-DD49-90546EA3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164"/>
            <a:ext cx="9144000" cy="42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3673537" cy="3228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Variables Excluded:</a:t>
            </a:r>
          </a:p>
          <a:p>
            <a:pPr>
              <a:lnSpc>
                <a:spcPct val="200000"/>
              </a:lnSpc>
            </a:pPr>
            <a:r>
              <a:rPr lang="en-US" dirty="0"/>
              <a:t>Age, Gender, and Grade were collected but </a:t>
            </a:r>
            <a:r>
              <a:rPr lang="en-US" b="1" dirty="0"/>
              <a:t>excluded </a:t>
            </a:r>
            <a:r>
              <a:rPr lang="en-US" dirty="0"/>
              <a:t>as they were deemed to introduce noise without adding predictive value.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8FC2C-E3CA-F2A1-BBE8-D9CED909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98" y="1590907"/>
            <a:ext cx="4587403" cy="31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1A46FB08-5201-83A9-F2A0-0ECD4877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63A92FD-A1DA-6A2E-E9EC-AC3AE70E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0212DE3-9403-6A65-3327-D146B0468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E58FE-9973-D0D3-C95F-05C8DAC8894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40355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748</Words>
  <Application>Microsoft Office PowerPoint</Application>
  <PresentationFormat>On-screen Show (16:9)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Playfair Display</vt:lpstr>
      <vt:lpstr>Palace Script MT</vt:lpstr>
      <vt:lpstr>Courier New</vt:lpstr>
      <vt:lpstr>Arial</vt:lpstr>
      <vt:lpstr>Economica</vt:lpstr>
      <vt:lpstr>Open Sans</vt:lpstr>
      <vt:lpstr>Luxe</vt:lpstr>
      <vt:lpstr>Handwriting Sentiment Classifier</vt:lpstr>
      <vt:lpstr>Business View</vt:lpstr>
      <vt:lpstr>Business View</vt:lpstr>
      <vt:lpstr>Business View</vt:lpstr>
      <vt:lpstr>PowerPoint Presentation</vt:lpstr>
      <vt:lpstr>Data Collection Process</vt:lpstr>
      <vt:lpstr>Data Collection Process</vt:lpstr>
      <vt:lpstr>Variables in the Dataset</vt:lpstr>
      <vt:lpstr>Variables in the Dataset</vt:lpstr>
      <vt:lpstr>Variables in the Dataset</vt:lpstr>
      <vt:lpstr>Model Selection Process</vt:lpstr>
      <vt:lpstr>Performance and Accuracy Evaluation</vt:lpstr>
      <vt:lpstr>Fine-tuned Random Forest Model</vt:lpstr>
      <vt:lpstr>Fine-tuned Random Forest Model</vt:lpstr>
      <vt:lpstr>Fine-tuned Random Forest Model</vt:lpstr>
      <vt:lpstr>Testing</vt:lpstr>
      <vt:lpstr>Limitations of the Model</vt:lpstr>
      <vt:lpstr>Future Developments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9</cp:revision>
  <dcterms:modified xsi:type="dcterms:W3CDTF">2024-10-20T21:20:24Z</dcterms:modified>
</cp:coreProperties>
</file>