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Playfair Display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font" Target="fonts/Economica-regular.fntdata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PlayfairDisplay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a5dabf7e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a5dabf7e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Data Quality and Diversity: </a:t>
            </a:r>
            <a:r>
              <a:rPr lang="en"/>
              <a:t>The dataset includes handwritten text samples and sentiment labels. Data was sourced from multiple contributors to ensure diverse handwriting styles and sentiments.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Handling Missing and Irrelevant Data: </a:t>
            </a:r>
            <a:r>
              <a:rPr lang="en"/>
              <a:t>Preprocessing steps removed rows with null values and duplicates, improving overall data quality.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Standardization and Normalization: </a:t>
            </a:r>
            <a:r>
              <a:rPr lang="en"/>
              <a:t>Handwritten samples were standardized in size and format. Text normalization techniques </a:t>
            </a:r>
            <a:r>
              <a:rPr lang="en"/>
              <a:t>ensure</a:t>
            </a:r>
            <a:r>
              <a:rPr lang="en"/>
              <a:t> consistency across entries.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Ethics:</a:t>
            </a:r>
            <a:r>
              <a:rPr lang="en"/>
              <a:t> The dataset utilized is a published collection, ensuring compliance with ethical standards in data collection and usage.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a5dabf7e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a5dabf7e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a5dabf7e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a5dabf7e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and Target Select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Dropped </a:t>
            </a:r>
            <a:r>
              <a:rPr lang="en"/>
              <a:t>unnecessary</a:t>
            </a:r>
            <a:r>
              <a:rPr lang="en"/>
              <a:t> columns “Label Emotion_y” and “Student Id” to define features (X)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Set “Label Emotion_y” as the target (y)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Dataset shape: 120 rows, 18 features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Splitting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Data was split into training (90%) and testing (10%) sets using train_test_split()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Scaling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StandardScaler was used to scale the features for both training and testing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random forest classifier was trained on the scaled training data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Model saved as ‘rf_model.joblib’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Initial accuracy of 91.67% and classification report showed high performance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 with GridSearchCV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Performed grid search with cross-validation to optimize hyperparameters for the Random Forest model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Best parameters found {bootstrap: True, max_depth: 10, min_samples_leaf: 1, min_samples_split: 2, n_estimators: 50}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Optimized Random Forest achieved 100% accuracy on the test set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classification report showed perfect precision, recell, and F1-score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Optimized model saved as ‘optimized_rf_model.joblib’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a5dabf7e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a5dabf7e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a9eab41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a9eab41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87675" y="1410175"/>
            <a:ext cx="38652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Handwriting</a:t>
            </a:r>
            <a:r>
              <a:rPr b="1" lang="en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Sentiment Classifier</a:t>
            </a:r>
            <a:endParaRPr b="1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570225" y="3334100"/>
            <a:ext cx="32523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Ernawaty, Xiao Yao, Rachel Chuang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Topics of Discussion </a:t>
            </a:r>
            <a:endParaRPr b="1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623400" y="14401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Datasets Collection and C</a:t>
            </a:r>
            <a:r>
              <a:rPr b="1" lang="en"/>
              <a:t>leaning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Features Analyzed (Handwriting characteristics)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Model Training 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Challenges 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862800" y="544200"/>
            <a:ext cx="52632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Collection and Cleaning	</a:t>
            </a:r>
            <a:endParaRPr b="1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692150" y="1942100"/>
            <a:ext cx="8520600" cy="20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Data Quality and Diversity 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Handling missing and irrelevant data 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Standardization and Normalization 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Analyzed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5057400" y="1010313"/>
            <a:ext cx="40866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stroke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Pressure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Altitude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Azimuth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Emotion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 Motor Skills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275" y="1360963"/>
            <a:ext cx="4086725" cy="25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Feature and Target Select 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Data Splitting 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Data Scaling 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Random Forest Model 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Hyperparameter Tuning with GridSearchCV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Optimizing Model 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</a:t>
            </a:r>
            <a:r>
              <a:rPr lang="en"/>
              <a:t>imbalance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CSV download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process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 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it to develop parkinson disease or some other disease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