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82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5436FDD-5D49-3B85-8489-4D6CFADC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558C6B-1A7A-2542-5C13-769E47F683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84728A-A2C7-8B1E-C7ED-907A1E4AD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3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8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18DA37F-4C73-2B2F-E80A-4848C0DB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B4C5E1E-AE5A-66F1-B11C-5D88B69F7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F07FA-AD41-880E-430F-33F84715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30" y="282501"/>
            <a:ext cx="8579539" cy="45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C6E34-D635-A971-ED8E-41FAA11B90D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651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Economica</vt:lpstr>
      <vt:lpstr>Arial</vt:lpstr>
      <vt:lpstr>Open Sans</vt:lpstr>
      <vt:lpstr>Playfair Display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Model Selection Process</vt:lpstr>
      <vt:lpstr>Fine-tuned Random Forest Model</vt:lpstr>
      <vt:lpstr>Fine-tuned Random Forest Model</vt:lpstr>
      <vt:lpstr>Fine-tuned Random Forest Model</vt:lpstr>
      <vt:lpstr>Limitations of the Model</vt:lpstr>
      <vt:lpstr>Future Developments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5</cp:revision>
  <dcterms:modified xsi:type="dcterms:W3CDTF">2024-10-20T17:20:06Z</dcterms:modified>
</cp:coreProperties>
</file>