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Ultimate Friday Showdown! 🎉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Let's end the week with fun, laughter, and teamwork!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 Question of the 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If your week was a movie, what would it be called?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Standup Questions (Friday Fun Edition!)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What did you conquer yesterday? (Hero mode 💪)</a:t>
            </a:r>
          </a:p>
          <a:p/>
          <a:p>
            <a:r>
              <a:t>2. What’s your battle plan for today? (Strategy mode 🎯)</a:t>
            </a:r>
          </a:p>
          <a:p/>
          <a:p>
            <a:r>
              <a:t>3. Any dragons blocking your way? (Challenges 🚧)</a:t>
            </a:r>
          </a:p>
          <a:p/>
          <a:p>
            <a:r>
              <a:t>4. What’s your "weekend power-up" plan? (Fun stuff for the weekend)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 Challenge: Guess the Movie Quote 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1. "It’s Friday, I’m in love!" – Guess the song 🎵</a:t>
            </a:r>
          </a:p>
          <a:p/>
          <a:p>
            <a:r>
              <a:t>2. "Work smarter, not harder" – Guess the famous person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&amp; Next Standup Lead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Choose the next standup lead in a fun way (e.g., spin a wheel, random pick).</a:t>
            </a:r>
          </a:p>
          <a:p/>
          <a:p>
            <a:r>
              <a:t>Finish with a celebratory GIF or meme! 🎊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