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39CA2-24B8-4AEA-AAFC-D363150FE283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98F44-0094-416B-82C8-FD3E4BE7C6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600DA-C3E8-4A5C-AE4F-F006A37B48DD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3AF96-24B6-4939-A7A0-5FCBFA5382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28F9C-3B6D-4029-89A4-0B791EA74912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6DC0E-75B8-4C65-B66D-A8F607AEEF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0B34E-8A0D-41F5-B77F-9CDA0B7DFF6B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E6B33-D869-41B5-929B-BF96F3CB89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0BFDD-4DEC-4E64-8C73-FE42A1C9B7D8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83845-B128-4CB7-9591-5F45F4357E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F072-1C1E-4118-B569-3F4513A2E4A9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59634-4F73-4992-90AE-7A5AE74AB0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3247E-955E-43EF-AE53-366946733853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DE33-F1D2-4D46-9305-912886C692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58434-A72C-476A-A212-E2307DD88828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E0E5A-865E-4438-9D61-42AA6A4B10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C51A5-F8E9-4594-8C6A-E637FC7F3E84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FA4A5-F0EC-40CF-B0B9-5D74402541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924C9-39D4-4035-A679-423D99A694F6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293B6-5B94-4FA6-B751-E8DFC3F9B7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DC196-6419-4EAF-9C12-48AC5A24562D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82ED5-7FCF-4FCA-8FD6-1D0772326D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CF2D9E6-115A-4F43-B6CB-9F1CB3172FBC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3B653F-037E-42B6-99FA-D8E60EC8BD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Заголовок 1"/>
          <p:cNvSpPr>
            <a:spLocks noGrp="1"/>
          </p:cNvSpPr>
          <p:nvPr>
            <p:ph type="ctrTitle"/>
          </p:nvPr>
        </p:nvSpPr>
        <p:spPr>
          <a:xfrm>
            <a:off x="755650" y="981075"/>
            <a:ext cx="7772400" cy="1470025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TEMA</a:t>
            </a:r>
            <a:endParaRPr lang="ru-RU" smtClean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188" y="2924175"/>
            <a:ext cx="7921625" cy="1752600"/>
          </a:xfrm>
        </p:spPr>
        <p:txBody>
          <a:bodyPr/>
          <a:lstStyle/>
          <a:p>
            <a:r>
              <a:rPr lang="en-US" sz="4800" b="1" smtClean="0">
                <a:solidFill>
                  <a:schemeClr val="bg1"/>
                </a:solidFill>
              </a:rPr>
              <a:t>VITEZA REAC</a:t>
            </a:r>
            <a:r>
              <a:rPr lang="ro-RO" sz="4800" b="1" smtClean="0">
                <a:solidFill>
                  <a:schemeClr val="bg1"/>
                </a:solidFill>
              </a:rPr>
              <a:t>Ţ</a:t>
            </a:r>
            <a:r>
              <a:rPr lang="en-US" sz="4800" b="1" smtClean="0">
                <a:solidFill>
                  <a:schemeClr val="bg1"/>
                </a:solidFill>
              </a:rPr>
              <a:t>IILOR CHIMICE</a:t>
            </a:r>
            <a:endParaRPr lang="ru-RU" sz="4800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>
          <a:xfrm>
            <a:off x="5435600" y="2205038"/>
            <a:ext cx="3563938" cy="2087562"/>
          </a:xfrm>
        </p:spPr>
        <p:txBody>
          <a:bodyPr/>
          <a:lstStyle/>
          <a:p>
            <a:r>
              <a:rPr lang="ro-RO" sz="4000" smtClean="0">
                <a:solidFill>
                  <a:schemeClr val="bg1"/>
                </a:solidFill>
              </a:rPr>
              <a:t>Reacţiile chimice decurg cu diferite viteze</a:t>
            </a:r>
            <a:r>
              <a:rPr lang="ro-RO" sz="4000" smtClean="0"/>
              <a:t> </a:t>
            </a:r>
            <a:endParaRPr lang="ru-RU" sz="4000" smtClean="0"/>
          </a:p>
        </p:txBody>
      </p:sp>
      <p:sp>
        <p:nvSpPr>
          <p:cNvPr id="14343" name="AutoShape 7" descr="Картинки по запросу ржавчина"/>
          <p:cNvSpPr>
            <a:spLocks noChangeAspect="1" noChangeArrowheads="1"/>
          </p:cNvSpPr>
          <p:nvPr/>
        </p:nvSpPr>
        <p:spPr bwMode="auto">
          <a:xfrm>
            <a:off x="144463" y="4603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ru-RU"/>
          </a:p>
        </p:txBody>
      </p:sp>
      <p:sp>
        <p:nvSpPr>
          <p:cNvPr id="14345" name="AutoShape 9" descr="Картинки по запросу ржавчина"/>
          <p:cNvSpPr>
            <a:spLocks noChangeAspect="1" noChangeArrowheads="1"/>
          </p:cNvSpPr>
          <p:nvPr/>
        </p:nvSpPr>
        <p:spPr bwMode="auto">
          <a:xfrm>
            <a:off x="144463" y="4603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ru-RU"/>
          </a:p>
        </p:txBody>
      </p:sp>
      <p:sp>
        <p:nvSpPr>
          <p:cNvPr id="14347" name="AutoShape 11" descr="Картинки по запросу ржавчина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ru-RU"/>
          </a:p>
        </p:txBody>
      </p:sp>
      <p:pic>
        <p:nvPicPr>
          <p:cNvPr id="14348" name="Picture 12" descr="images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3284538"/>
            <a:ext cx="4895850" cy="3001962"/>
          </a:xfrm>
        </p:spPr>
      </p:pic>
      <p:pic>
        <p:nvPicPr>
          <p:cNvPr id="14349" name="Picture 13" descr="maxresdefaul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476250"/>
            <a:ext cx="4897437" cy="2754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5400" smtClean="0">
                <a:solidFill>
                  <a:schemeClr val="bg1"/>
                </a:solidFill>
              </a:rPr>
              <a:t>REACŢII CHIMICE</a:t>
            </a:r>
            <a:endParaRPr lang="ru-RU" sz="5400" smtClean="0">
              <a:solidFill>
                <a:schemeClr val="bg1"/>
              </a:solidFill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539750" y="1628775"/>
            <a:ext cx="4392613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o-RO" dirty="0" smtClean="0">
                <a:solidFill>
                  <a:schemeClr val="bg1"/>
                </a:solidFill>
              </a:rPr>
              <a:t>OMOGENE</a:t>
            </a:r>
          </a:p>
          <a:p>
            <a:pPr>
              <a:buFont typeface="Arial" charset="0"/>
              <a:buNone/>
            </a:pPr>
            <a:endParaRPr lang="ro-RO" dirty="0" smtClean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ro-RO" dirty="0" smtClean="0">
                <a:solidFill>
                  <a:schemeClr val="bg1"/>
                </a:solidFill>
              </a:rPr>
              <a:t>H</a:t>
            </a:r>
            <a:r>
              <a:rPr lang="ro-RO" baseline="-25000" dirty="0" smtClean="0">
                <a:solidFill>
                  <a:schemeClr val="bg1"/>
                </a:solidFill>
              </a:rPr>
              <a:t>2</a:t>
            </a:r>
            <a:r>
              <a:rPr lang="ro-RO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ro-RO" dirty="0" smtClean="0">
                <a:solidFill>
                  <a:schemeClr val="bg1"/>
                </a:solidFill>
              </a:rPr>
              <a:t> O</a:t>
            </a:r>
            <a:r>
              <a:rPr lang="ro-RO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=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r>
              <a:rPr lang="ro-RO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HCl</a:t>
            </a:r>
            <a:r>
              <a:rPr lang="en-US" dirty="0" smtClean="0">
                <a:solidFill>
                  <a:schemeClr val="bg1"/>
                </a:solidFill>
              </a:rPr>
              <a:t> + </a:t>
            </a:r>
            <a:r>
              <a:rPr lang="en-US" dirty="0" err="1" smtClean="0">
                <a:solidFill>
                  <a:schemeClr val="bg1"/>
                </a:solidFill>
              </a:rPr>
              <a:t>NaOH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NaCl</a:t>
            </a:r>
            <a:r>
              <a:rPr lang="en-US" dirty="0" smtClean="0">
                <a:solidFill>
                  <a:schemeClr val="bg1"/>
                </a:solidFill>
              </a:rPr>
              <a:t> +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516216" y="1644650"/>
            <a:ext cx="21859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alibri" pitchFamily="34" charset="0"/>
              </a:rPr>
              <a:t>ETER</a:t>
            </a:r>
            <a:r>
              <a:rPr lang="ro-RO" sz="3200" dirty="0">
                <a:solidFill>
                  <a:schemeClr val="bg1"/>
                </a:solidFill>
                <a:latin typeface="Calibri" pitchFamily="34" charset="0"/>
              </a:rPr>
              <a:t>OGENE</a:t>
            </a:r>
            <a:endParaRPr lang="ru-RU" sz="3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580063" y="2852738"/>
            <a:ext cx="33004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4Fe</a:t>
            </a:r>
            <a:r>
              <a:rPr lang="ro-RO" sz="32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+</a:t>
            </a:r>
            <a:r>
              <a:rPr lang="ro-RO" sz="32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3</a:t>
            </a:r>
            <a:r>
              <a:rPr lang="ro-RO" sz="3200">
                <a:solidFill>
                  <a:schemeClr val="bg1"/>
                </a:solidFill>
                <a:latin typeface="Calibri" pitchFamily="34" charset="0"/>
              </a:rPr>
              <a:t>O</a:t>
            </a:r>
            <a:r>
              <a:rPr lang="ro-RO" sz="3200" baseline="-2500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 = 2Fe</a:t>
            </a:r>
            <a:r>
              <a:rPr lang="en-US" sz="3200" baseline="-2500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O</a:t>
            </a:r>
            <a:r>
              <a:rPr lang="en-US" sz="3200" baseline="-2500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ru-RU" sz="3200" baseline="-25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659563" y="3933825"/>
            <a:ext cx="2203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C</a:t>
            </a:r>
            <a:r>
              <a:rPr lang="ro-RO" sz="32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+</a:t>
            </a:r>
            <a:r>
              <a:rPr lang="ro-RO" sz="3200">
                <a:solidFill>
                  <a:schemeClr val="bg1"/>
                </a:solidFill>
                <a:latin typeface="Calibri" pitchFamily="34" charset="0"/>
              </a:rPr>
              <a:t> O</a:t>
            </a:r>
            <a:r>
              <a:rPr lang="ro-RO" sz="3200" baseline="-2500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 = CO</a:t>
            </a:r>
            <a:r>
              <a:rPr lang="en-US" sz="3200" baseline="-2500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ru-RU" sz="3200" baseline="-2500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40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Тема Office</vt:lpstr>
      <vt:lpstr>TEMA</vt:lpstr>
      <vt:lpstr>Reacţiile chimice decurg cu diferite viteze </vt:lpstr>
      <vt:lpstr>REACŢII CHIMICE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Iurie</dc:creator>
  <cp:lastModifiedBy>Windows User</cp:lastModifiedBy>
  <cp:revision>45</cp:revision>
  <dcterms:modified xsi:type="dcterms:W3CDTF">2018-03-24T13:32:08Z</dcterms:modified>
</cp:coreProperties>
</file>