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gif" ContentType="image/gif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sldIdLst>
    <p:sldId id="256" r:id="rId3"/>
    <p:sldId id="260" r:id="rId4"/>
    <p:sldId id="258" r:id="rId5"/>
    <p:sldId id="263" r:id="rId6"/>
    <p:sldId id="293" r:id="rId7"/>
    <p:sldId id="285" r:id="rId8"/>
    <p:sldId id="264" r:id="rId9"/>
    <p:sldId id="287" r:id="rId10"/>
    <p:sldId id="286" r:id="rId11"/>
    <p:sldId id="288" r:id="rId12"/>
    <p:sldId id="290" r:id="rId13"/>
    <p:sldId id="289" r:id="rId14"/>
    <p:sldId id="348" r:id="rId15"/>
    <p:sldId id="291" r:id="rId16"/>
    <p:sldId id="292" r:id="rId17"/>
    <p:sldId id="294" r:id="rId18"/>
    <p:sldId id="295" r:id="rId19"/>
    <p:sldId id="296" r:id="rId20"/>
    <p:sldId id="297" r:id="rId21"/>
    <p:sldId id="298" r:id="rId22"/>
    <p:sldId id="346" r:id="rId23"/>
    <p:sldId id="299" r:id="rId24"/>
    <p:sldId id="300" r:id="rId25"/>
    <p:sldId id="301" r:id="rId26"/>
    <p:sldId id="302" r:id="rId27"/>
    <p:sldId id="304" r:id="rId28"/>
    <p:sldId id="303" r:id="rId29"/>
    <p:sldId id="347" r:id="rId30"/>
    <p:sldId id="307" r:id="rId31"/>
    <p:sldId id="306" r:id="rId32"/>
    <p:sldId id="305" r:id="rId33"/>
    <p:sldId id="265" r:id="rId34"/>
    <p:sldId id="262" r:id="rId35"/>
    <p:sldId id="308" r:id="rId36"/>
    <p:sldId id="309" r:id="rId37"/>
    <p:sldId id="310" r:id="rId38"/>
    <p:sldId id="313" r:id="rId39"/>
    <p:sldId id="311" r:id="rId40"/>
    <p:sldId id="314" r:id="rId41"/>
    <p:sldId id="315" r:id="rId42"/>
    <p:sldId id="316" r:id="rId43"/>
    <p:sldId id="349" r:id="rId44"/>
    <p:sldId id="350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51" r:id="rId54"/>
    <p:sldId id="352" r:id="rId55"/>
    <p:sldId id="325" r:id="rId56"/>
    <p:sldId id="272" r:id="rId57"/>
    <p:sldId id="273" r:id="rId58"/>
    <p:sldId id="329" r:id="rId59"/>
    <p:sldId id="330" r:id="rId60"/>
    <p:sldId id="332" r:id="rId61"/>
    <p:sldId id="356" r:id="rId62"/>
    <p:sldId id="335" r:id="rId63"/>
    <p:sldId id="275" r:id="rId64"/>
    <p:sldId id="354" r:id="rId65"/>
    <p:sldId id="357" r:id="rId66"/>
    <p:sldId id="355" r:id="rId67"/>
    <p:sldId id="358" r:id="rId68"/>
    <p:sldId id="337" r:id="rId69"/>
    <p:sldId id="281" r:id="rId70"/>
    <p:sldId id="340" r:id="rId71"/>
    <p:sldId id="345" r:id="rId72"/>
    <p:sldId id="282" r:id="rId73"/>
    <p:sldId id="339" r:id="rId74"/>
    <p:sldId id="341" r:id="rId75"/>
    <p:sldId id="342" r:id="rId76"/>
    <p:sldId id="343" r:id="rId77"/>
    <p:sldId id="344" r:id="rId78"/>
    <p:sldId id="284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9636" autoAdjust="0"/>
  </p:normalViewPr>
  <p:slideViewPr>
    <p:cSldViewPr>
      <p:cViewPr varScale="1">
        <p:scale>
          <a:sx n="72" d="100"/>
          <a:sy n="72" d="100"/>
        </p:scale>
        <p:origin x="-4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7E832F-25BC-4A3B-ABCF-8A13C03B29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22D664-5985-44CE-A6D1-4B653B161C8D}">
      <dgm:prSet phldrT="[文本]"/>
      <dgm:spPr/>
      <dgm:t>
        <a:bodyPr/>
        <a:lstStyle/>
        <a:p>
          <a:r>
            <a:rPr lang="en-US" altLang="zh-CN" dirty="0" smtClean="0"/>
            <a:t>System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17FAC9A9-E3F3-413A-8E03-39172287A551}" type="par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37CF50D9-47FF-47E5-8503-9F1CAAF379EF}" type="sib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C1820CE2-9050-47E0-844B-4CE7625FA0AF}">
      <dgm:prSet phldrT="[文本]"/>
      <dgm:spPr/>
      <dgm:t>
        <a:bodyPr/>
        <a:lstStyle/>
        <a:p>
          <a:r>
            <a:rPr lang="en-US" altLang="zh-CN" dirty="0" smtClean="0"/>
            <a:t>Framework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F0D58D5C-BBC1-4596-B22C-CF5F5121863E}" type="par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028BF5EE-6BF5-459C-8A18-090DD36946A2}" type="sib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CBA4D2CD-2F93-418A-B0DB-03A0D053D44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A4B79FB-3562-4A2B-99EA-D48A41FAE2D6}" type="par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B922898F-6096-48E7-B6A4-DD10DF787106}" type="sib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DA56AA77-B670-444C-AE5B-98C3875FD20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25CAB5E-F0C9-4A84-BABA-E9E1D004B34C}" type="par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CBDB80C5-7F9A-469C-9869-A0F0E0615399}" type="sib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50778236-07FF-4374-BF96-C6BF01227DDE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A455A6B5-30FD-46E3-BD60-126EB4207EE9}" type="par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90F2B4EC-B328-492A-9C24-A4D2728445EE}" type="sib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F73AF206-928F-47AC-9C06-C771432C565C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082537D1-FFE3-44F0-9DD6-1B76C027B0F6}" type="par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56272E0-B0AC-4F81-A782-EF1DAF51D631}" type="sib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EA81315-E4C2-48C7-962D-C0D6B73A72DA}">
      <dgm:prSet phldrT="[文本]"/>
      <dgm:spPr/>
      <dgm:t>
        <a:bodyPr/>
        <a:lstStyle/>
        <a:p>
          <a:r>
            <a:rPr lang="en-US" altLang="zh-CN" smtClean="0"/>
            <a:t>Bundle-Classpath</a:t>
          </a:r>
          <a:r>
            <a:rPr lang="zh-CN" altLang="en-US" smtClean="0"/>
            <a:t>中指定的</a:t>
          </a:r>
          <a:r>
            <a:rPr lang="en-US" altLang="zh-CN" smtClean="0"/>
            <a:t>jar</a:t>
          </a:r>
          <a:r>
            <a:rPr lang="zh-CN" altLang="en-US" smtClean="0"/>
            <a:t>或路径</a:t>
          </a:r>
          <a:endParaRPr lang="zh-CN" altLang="en-US" dirty="0"/>
        </a:p>
      </dgm:t>
    </dgm:pt>
    <dgm:pt modelId="{E235102E-6720-49AE-A532-06AC9BB19A02}" type="par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3A0F6501-7AB9-4DD8-9B9C-663B010387D3}" type="sib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12329F48-289A-4E4A-8B64-3F1E2FC1D91D}">
      <dgm:prSet phldrT="[文本]"/>
      <dgm:spPr/>
      <dgm:t>
        <a:bodyPr/>
        <a:lstStyle/>
        <a:p>
          <a:r>
            <a:rPr lang="en-US" altLang="zh-CN" smtClean="0"/>
            <a:t>Bundle-Classpath</a:t>
          </a:r>
          <a:r>
            <a:rPr lang="zh-CN" altLang="en-US" smtClean="0"/>
            <a:t>中指定的</a:t>
          </a:r>
          <a:r>
            <a:rPr lang="en-US" altLang="zh-CN" smtClean="0"/>
            <a:t>jar</a:t>
          </a:r>
          <a:r>
            <a:rPr lang="zh-CN" altLang="en-US" smtClean="0"/>
            <a:t>或路径</a:t>
          </a:r>
          <a:endParaRPr lang="zh-CN" altLang="en-US" dirty="0"/>
        </a:p>
      </dgm:t>
    </dgm:pt>
    <dgm:pt modelId="{71E7F905-10EC-4DF9-A333-BAF46B4C98A0}" type="par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B1E47A48-6BC0-40F1-87B3-18F85E9432FC}" type="sib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C89A8FFA-2F4D-44FB-9E28-EE9ECF89A8C7}" type="pres">
      <dgm:prSet presAssocID="{827E832F-25BC-4A3B-ABCF-8A13C03B2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0307F06-E1FD-41A0-A3B3-79B469200505}" type="pres">
      <dgm:prSet presAssocID="{2422D664-5985-44CE-A6D1-4B653B161C8D}" presName="hierRoot1" presStyleCnt="0"/>
      <dgm:spPr/>
    </dgm:pt>
    <dgm:pt modelId="{4747E2AB-492D-4E3D-AEB1-3C6BFDA28AB9}" type="pres">
      <dgm:prSet presAssocID="{2422D664-5985-44CE-A6D1-4B653B161C8D}" presName="composite" presStyleCnt="0"/>
      <dgm:spPr/>
    </dgm:pt>
    <dgm:pt modelId="{6651AF27-2FDE-4254-99EC-913A160A460A}" type="pres">
      <dgm:prSet presAssocID="{2422D664-5985-44CE-A6D1-4B653B161C8D}" presName="background" presStyleLbl="node0" presStyleIdx="0" presStyleCnt="1"/>
      <dgm:spPr/>
    </dgm:pt>
    <dgm:pt modelId="{94FE83B6-2196-4081-AF08-5D899AC7425F}" type="pres">
      <dgm:prSet presAssocID="{2422D664-5985-44CE-A6D1-4B653B161C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3876A6-C32C-49ED-951A-1A0A380B17FC}" type="pres">
      <dgm:prSet presAssocID="{2422D664-5985-44CE-A6D1-4B653B161C8D}" presName="hierChild2" presStyleCnt="0"/>
      <dgm:spPr/>
    </dgm:pt>
    <dgm:pt modelId="{861E01B2-446B-4709-B4E0-88F5F0711BCE}" type="pres">
      <dgm:prSet presAssocID="{F0D58D5C-BBC1-4596-B22C-CF5F5121863E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669B452F-93B5-4E27-8A6D-51DBF76149C8}" type="pres">
      <dgm:prSet presAssocID="{C1820CE2-9050-47E0-844B-4CE7625FA0AF}" presName="hierRoot2" presStyleCnt="0"/>
      <dgm:spPr/>
    </dgm:pt>
    <dgm:pt modelId="{76604E65-3852-477C-974E-48B5924D8373}" type="pres">
      <dgm:prSet presAssocID="{C1820CE2-9050-47E0-844B-4CE7625FA0AF}" presName="composite2" presStyleCnt="0"/>
      <dgm:spPr/>
    </dgm:pt>
    <dgm:pt modelId="{2BCC2713-5632-4071-8187-C4A91341ED04}" type="pres">
      <dgm:prSet presAssocID="{C1820CE2-9050-47E0-844B-4CE7625FA0AF}" presName="background2" presStyleLbl="node2" presStyleIdx="0" presStyleCnt="1"/>
      <dgm:spPr/>
    </dgm:pt>
    <dgm:pt modelId="{A2A7086E-713B-4F16-ACBF-2B689254EC06}" type="pres">
      <dgm:prSet presAssocID="{C1820CE2-9050-47E0-844B-4CE7625FA0A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9BB48-2E95-47A2-A40F-47500AB6441E}" type="pres">
      <dgm:prSet presAssocID="{C1820CE2-9050-47E0-844B-4CE7625FA0AF}" presName="hierChild3" presStyleCnt="0"/>
      <dgm:spPr/>
    </dgm:pt>
    <dgm:pt modelId="{3C8BDC19-C5B0-4DCB-883B-BCD448A3725D}" type="pres">
      <dgm:prSet presAssocID="{4A4B79FB-3562-4A2B-99EA-D48A41FAE2D6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BA09BC4D-A25E-4663-975B-E3FC2F68D796}" type="pres">
      <dgm:prSet presAssocID="{CBA4D2CD-2F93-418A-B0DB-03A0D053D449}" presName="hierRoot3" presStyleCnt="0"/>
      <dgm:spPr/>
    </dgm:pt>
    <dgm:pt modelId="{8CCD8BE7-7C97-45D8-B9D3-DAD8AD950374}" type="pres">
      <dgm:prSet presAssocID="{CBA4D2CD-2F93-418A-B0DB-03A0D053D449}" presName="composite3" presStyleCnt="0"/>
      <dgm:spPr/>
    </dgm:pt>
    <dgm:pt modelId="{922C922A-55ED-40C0-8823-89A853A72CDC}" type="pres">
      <dgm:prSet presAssocID="{CBA4D2CD-2F93-418A-B0DB-03A0D053D449}" presName="background3" presStyleLbl="node3" presStyleIdx="0" presStyleCnt="3"/>
      <dgm:spPr/>
    </dgm:pt>
    <dgm:pt modelId="{373D6F59-A252-42F6-916E-9AE19EF21FF0}" type="pres">
      <dgm:prSet presAssocID="{CBA4D2CD-2F93-418A-B0DB-03A0D053D4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CA1F75-03C6-4336-94D7-3189BB6D22DB}" type="pres">
      <dgm:prSet presAssocID="{CBA4D2CD-2F93-418A-B0DB-03A0D053D449}" presName="hierChild4" presStyleCnt="0"/>
      <dgm:spPr/>
    </dgm:pt>
    <dgm:pt modelId="{32ED463F-DD16-4CAB-AFEC-0008BE463FFB}" type="pres">
      <dgm:prSet presAssocID="{082537D1-FFE3-44F0-9DD6-1B76C027B0F6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4D2E7C17-3E89-437B-9E79-208EBF1F1506}" type="pres">
      <dgm:prSet presAssocID="{F73AF206-928F-47AC-9C06-C771432C565C}" presName="hierRoot4" presStyleCnt="0"/>
      <dgm:spPr/>
    </dgm:pt>
    <dgm:pt modelId="{B853B175-2BC7-4BB7-A1A1-0DA139C4EAC4}" type="pres">
      <dgm:prSet presAssocID="{F73AF206-928F-47AC-9C06-C771432C565C}" presName="composite4" presStyleCnt="0"/>
      <dgm:spPr/>
    </dgm:pt>
    <dgm:pt modelId="{FD80BC89-64E3-472B-8099-AF495CB7B016}" type="pres">
      <dgm:prSet presAssocID="{F73AF206-928F-47AC-9C06-C771432C565C}" presName="background4" presStyleLbl="node4" presStyleIdx="0" presStyleCnt="3"/>
      <dgm:spPr/>
    </dgm:pt>
    <dgm:pt modelId="{C8AF7E3E-D0EA-4DAF-B8F4-60B9E0707DB8}" type="pres">
      <dgm:prSet presAssocID="{F73AF206-928F-47AC-9C06-C771432C565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ED591-3D31-4FB7-BA24-7E0F7B427032}" type="pres">
      <dgm:prSet presAssocID="{F73AF206-928F-47AC-9C06-C771432C565C}" presName="hierChild5" presStyleCnt="0"/>
      <dgm:spPr/>
    </dgm:pt>
    <dgm:pt modelId="{C5EF32BB-8931-42B4-8295-4CE38F627EC0}" type="pres">
      <dgm:prSet presAssocID="{425CAB5E-F0C9-4A84-BABA-E9E1D004B34C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8FE24B89-1286-4655-8A8F-5B7431272256}" type="pres">
      <dgm:prSet presAssocID="{DA56AA77-B670-444C-AE5B-98C3875FD209}" presName="hierRoot3" presStyleCnt="0"/>
      <dgm:spPr/>
    </dgm:pt>
    <dgm:pt modelId="{AF1C2708-577B-48B4-A690-2FE4960BA989}" type="pres">
      <dgm:prSet presAssocID="{DA56AA77-B670-444C-AE5B-98C3875FD209}" presName="composite3" presStyleCnt="0"/>
      <dgm:spPr/>
    </dgm:pt>
    <dgm:pt modelId="{F31832C0-4A77-4976-B3D7-B580027A17EB}" type="pres">
      <dgm:prSet presAssocID="{DA56AA77-B670-444C-AE5B-98C3875FD209}" presName="background3" presStyleLbl="node3" presStyleIdx="1" presStyleCnt="3"/>
      <dgm:spPr/>
    </dgm:pt>
    <dgm:pt modelId="{0D3F5E1B-8DBA-4E5A-9C5E-27E98C716280}" type="pres">
      <dgm:prSet presAssocID="{DA56AA77-B670-444C-AE5B-98C3875FD20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02886A-CFD4-456B-806B-615D30308117}" type="pres">
      <dgm:prSet presAssocID="{DA56AA77-B670-444C-AE5B-98C3875FD209}" presName="hierChild4" presStyleCnt="0"/>
      <dgm:spPr/>
    </dgm:pt>
    <dgm:pt modelId="{BE3F5315-E007-4648-905C-42C604546839}" type="pres">
      <dgm:prSet presAssocID="{E235102E-6720-49AE-A532-06AC9BB19A02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36633E82-1B6B-4B5B-ACC4-7C5EBCF7DD98}" type="pres">
      <dgm:prSet presAssocID="{AEA81315-E4C2-48C7-962D-C0D6B73A72DA}" presName="hierRoot4" presStyleCnt="0"/>
      <dgm:spPr/>
    </dgm:pt>
    <dgm:pt modelId="{98EB9771-4259-4588-ADA8-F0D29A04EFD6}" type="pres">
      <dgm:prSet presAssocID="{AEA81315-E4C2-48C7-962D-C0D6B73A72DA}" presName="composite4" presStyleCnt="0"/>
      <dgm:spPr/>
    </dgm:pt>
    <dgm:pt modelId="{C1C8C6D1-9E7F-4C2F-8EE2-2A341054E9C4}" type="pres">
      <dgm:prSet presAssocID="{AEA81315-E4C2-48C7-962D-C0D6B73A72DA}" presName="background4" presStyleLbl="node4" presStyleIdx="1" presStyleCnt="3"/>
      <dgm:spPr/>
    </dgm:pt>
    <dgm:pt modelId="{D0A49D55-5665-4DAD-AB45-CFF66EBA7D37}" type="pres">
      <dgm:prSet presAssocID="{AEA81315-E4C2-48C7-962D-C0D6B73A72D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ED4AD8-9224-43ED-AC1A-843C50511B28}" type="pres">
      <dgm:prSet presAssocID="{AEA81315-E4C2-48C7-962D-C0D6B73A72DA}" presName="hierChild5" presStyleCnt="0"/>
      <dgm:spPr/>
    </dgm:pt>
    <dgm:pt modelId="{442E6566-0797-46D4-8167-169A6FBA8059}" type="pres">
      <dgm:prSet presAssocID="{A455A6B5-30FD-46E3-BD60-126EB4207EE9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ADDD05-8F63-4714-B822-06AA988A22FF}" type="pres">
      <dgm:prSet presAssocID="{50778236-07FF-4374-BF96-C6BF01227DDE}" presName="hierRoot3" presStyleCnt="0"/>
      <dgm:spPr/>
    </dgm:pt>
    <dgm:pt modelId="{E4F1DB47-F362-4DB0-BD28-888C51667C09}" type="pres">
      <dgm:prSet presAssocID="{50778236-07FF-4374-BF96-C6BF01227DDE}" presName="composite3" presStyleCnt="0"/>
      <dgm:spPr/>
    </dgm:pt>
    <dgm:pt modelId="{6DA9EEC9-C337-495E-9C2C-4FD4686F24B5}" type="pres">
      <dgm:prSet presAssocID="{50778236-07FF-4374-BF96-C6BF01227DDE}" presName="background3" presStyleLbl="node3" presStyleIdx="2" presStyleCnt="3"/>
      <dgm:spPr/>
    </dgm:pt>
    <dgm:pt modelId="{A3302FE3-CDAA-4A1A-92E6-655A2711A0B4}" type="pres">
      <dgm:prSet presAssocID="{50778236-07FF-4374-BF96-C6BF01227DD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D08FBA-7391-4301-8AA7-0012B78BFF36}" type="pres">
      <dgm:prSet presAssocID="{50778236-07FF-4374-BF96-C6BF01227DDE}" presName="hierChild4" presStyleCnt="0"/>
      <dgm:spPr/>
    </dgm:pt>
    <dgm:pt modelId="{627484B5-7C8D-4D1A-A616-4BAE0F893705}" type="pres">
      <dgm:prSet presAssocID="{71E7F905-10EC-4DF9-A333-BAF46B4C98A0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95BC6301-0B12-4634-AC67-6F7DF92B601F}" type="pres">
      <dgm:prSet presAssocID="{12329F48-289A-4E4A-8B64-3F1E2FC1D91D}" presName="hierRoot4" presStyleCnt="0"/>
      <dgm:spPr/>
    </dgm:pt>
    <dgm:pt modelId="{1B811A7F-71B6-44C5-BE5A-0C11DFA72C10}" type="pres">
      <dgm:prSet presAssocID="{12329F48-289A-4E4A-8B64-3F1E2FC1D91D}" presName="composite4" presStyleCnt="0"/>
      <dgm:spPr/>
    </dgm:pt>
    <dgm:pt modelId="{134414E3-E7D5-41B0-8977-EEED146FBF3B}" type="pres">
      <dgm:prSet presAssocID="{12329F48-289A-4E4A-8B64-3F1E2FC1D91D}" presName="background4" presStyleLbl="node4" presStyleIdx="2" presStyleCnt="3"/>
      <dgm:spPr/>
    </dgm:pt>
    <dgm:pt modelId="{9BD814D5-D766-4B9D-A096-6D2AA085735C}" type="pres">
      <dgm:prSet presAssocID="{12329F48-289A-4E4A-8B64-3F1E2FC1D91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86A656-921E-480E-B191-ACA5BE4ACD24}" type="pres">
      <dgm:prSet presAssocID="{12329F48-289A-4E4A-8B64-3F1E2FC1D91D}" presName="hierChild5" presStyleCnt="0"/>
      <dgm:spPr/>
    </dgm:pt>
  </dgm:ptLst>
  <dgm:cxnLst>
    <dgm:cxn modelId="{3E0023D1-8558-4E5A-88A9-7DBD26A6B331}" srcId="{C1820CE2-9050-47E0-844B-4CE7625FA0AF}" destId="{DA56AA77-B670-444C-AE5B-98C3875FD209}" srcOrd="1" destOrd="0" parTransId="{425CAB5E-F0C9-4A84-BABA-E9E1D004B34C}" sibTransId="{CBDB80C5-7F9A-469C-9869-A0F0E0615399}"/>
    <dgm:cxn modelId="{A769A911-6257-4A72-94EA-AAD8C384A0AA}" type="presOf" srcId="{827E832F-25BC-4A3B-ABCF-8A13C03B29A5}" destId="{C89A8FFA-2F4D-44FB-9E28-EE9ECF89A8C7}" srcOrd="0" destOrd="0" presId="urn:microsoft.com/office/officeart/2005/8/layout/hierarchy1"/>
    <dgm:cxn modelId="{8F3FDEFA-5B26-4B11-BF9B-93AF187ED344}" type="presOf" srcId="{12329F48-289A-4E4A-8B64-3F1E2FC1D91D}" destId="{9BD814D5-D766-4B9D-A096-6D2AA085735C}" srcOrd="0" destOrd="0" presId="urn:microsoft.com/office/officeart/2005/8/layout/hierarchy1"/>
    <dgm:cxn modelId="{7A203364-99AC-4014-B1CF-EC25F96BFB75}" type="presOf" srcId="{E235102E-6720-49AE-A532-06AC9BB19A02}" destId="{BE3F5315-E007-4648-905C-42C604546839}" srcOrd="0" destOrd="0" presId="urn:microsoft.com/office/officeart/2005/8/layout/hierarchy1"/>
    <dgm:cxn modelId="{1AC19DF5-DB81-4A4C-A1BF-FC580BBB0236}" type="presOf" srcId="{F0D58D5C-BBC1-4596-B22C-CF5F5121863E}" destId="{861E01B2-446B-4709-B4E0-88F5F0711BCE}" srcOrd="0" destOrd="0" presId="urn:microsoft.com/office/officeart/2005/8/layout/hierarchy1"/>
    <dgm:cxn modelId="{70CFE5A4-348C-4EF5-BC0F-6CA7D698BB7B}" srcId="{DA56AA77-B670-444C-AE5B-98C3875FD209}" destId="{AEA81315-E4C2-48C7-962D-C0D6B73A72DA}" srcOrd="0" destOrd="0" parTransId="{E235102E-6720-49AE-A532-06AC9BB19A02}" sibTransId="{3A0F6501-7AB9-4DD8-9B9C-663B010387D3}"/>
    <dgm:cxn modelId="{7FCAE12B-2C13-495A-9154-5D922D4681D9}" type="presOf" srcId="{AEA81315-E4C2-48C7-962D-C0D6B73A72DA}" destId="{D0A49D55-5665-4DAD-AB45-CFF66EBA7D37}" srcOrd="0" destOrd="0" presId="urn:microsoft.com/office/officeart/2005/8/layout/hierarchy1"/>
    <dgm:cxn modelId="{D5C11B35-AEC9-4541-86B6-D349E8165517}" srcId="{CBA4D2CD-2F93-418A-B0DB-03A0D053D449}" destId="{F73AF206-928F-47AC-9C06-C771432C565C}" srcOrd="0" destOrd="0" parTransId="{082537D1-FFE3-44F0-9DD6-1B76C027B0F6}" sibTransId="{A56272E0-B0AC-4F81-A782-EF1DAF51D631}"/>
    <dgm:cxn modelId="{CB8BF6F5-0273-441B-AE66-A43C90F14A29}" type="presOf" srcId="{50778236-07FF-4374-BF96-C6BF01227DDE}" destId="{A3302FE3-CDAA-4A1A-92E6-655A2711A0B4}" srcOrd="0" destOrd="0" presId="urn:microsoft.com/office/officeart/2005/8/layout/hierarchy1"/>
    <dgm:cxn modelId="{25A9B025-0D7F-4A56-A04A-DF96BB7774AF}" type="presOf" srcId="{CBA4D2CD-2F93-418A-B0DB-03A0D053D449}" destId="{373D6F59-A252-42F6-916E-9AE19EF21FF0}" srcOrd="0" destOrd="0" presId="urn:microsoft.com/office/officeart/2005/8/layout/hierarchy1"/>
    <dgm:cxn modelId="{7F09D21F-F9EA-479A-BF8F-C340DD699D07}" type="presOf" srcId="{DA56AA77-B670-444C-AE5B-98C3875FD209}" destId="{0D3F5E1B-8DBA-4E5A-9C5E-27E98C716280}" srcOrd="0" destOrd="0" presId="urn:microsoft.com/office/officeart/2005/8/layout/hierarchy1"/>
    <dgm:cxn modelId="{5E168CF0-59FA-4C2F-86A6-F67A5B541E5B}" type="presOf" srcId="{A455A6B5-30FD-46E3-BD60-126EB4207EE9}" destId="{442E6566-0797-46D4-8167-169A6FBA8059}" srcOrd="0" destOrd="0" presId="urn:microsoft.com/office/officeart/2005/8/layout/hierarchy1"/>
    <dgm:cxn modelId="{27453FA4-C937-4034-BD11-62F2BD85105A}" type="presOf" srcId="{082537D1-FFE3-44F0-9DD6-1B76C027B0F6}" destId="{32ED463F-DD16-4CAB-AFEC-0008BE463FFB}" srcOrd="0" destOrd="0" presId="urn:microsoft.com/office/officeart/2005/8/layout/hierarchy1"/>
    <dgm:cxn modelId="{E5CAD4FB-07B9-4D6D-8C60-40363230DD26}" type="presOf" srcId="{2422D664-5985-44CE-A6D1-4B653B161C8D}" destId="{94FE83B6-2196-4081-AF08-5D899AC7425F}" srcOrd="0" destOrd="0" presId="urn:microsoft.com/office/officeart/2005/8/layout/hierarchy1"/>
    <dgm:cxn modelId="{E2FBA555-09FA-4870-AC87-B80D23EA1B34}" srcId="{827E832F-25BC-4A3B-ABCF-8A13C03B29A5}" destId="{2422D664-5985-44CE-A6D1-4B653B161C8D}" srcOrd="0" destOrd="0" parTransId="{17FAC9A9-E3F3-413A-8E03-39172287A551}" sibTransId="{37CF50D9-47FF-47E5-8503-9F1CAAF379EF}"/>
    <dgm:cxn modelId="{9A417F25-75BC-4841-B022-E3B338E44040}" type="presOf" srcId="{4A4B79FB-3562-4A2B-99EA-D48A41FAE2D6}" destId="{3C8BDC19-C5B0-4DCB-883B-BCD448A3725D}" srcOrd="0" destOrd="0" presId="urn:microsoft.com/office/officeart/2005/8/layout/hierarchy1"/>
    <dgm:cxn modelId="{48DCD63C-30E0-4BE1-BAA8-FA59D0D910CB}" type="presOf" srcId="{71E7F905-10EC-4DF9-A333-BAF46B4C98A0}" destId="{627484B5-7C8D-4D1A-A616-4BAE0F893705}" srcOrd="0" destOrd="0" presId="urn:microsoft.com/office/officeart/2005/8/layout/hierarchy1"/>
    <dgm:cxn modelId="{A02F9CE1-09FE-473F-9E9F-A2E9878A8EF7}" srcId="{C1820CE2-9050-47E0-844B-4CE7625FA0AF}" destId="{CBA4D2CD-2F93-418A-B0DB-03A0D053D449}" srcOrd="0" destOrd="0" parTransId="{4A4B79FB-3562-4A2B-99EA-D48A41FAE2D6}" sibTransId="{B922898F-6096-48E7-B6A4-DD10DF787106}"/>
    <dgm:cxn modelId="{0A73BF5A-579B-412B-96B9-EE99579F5096}" type="presOf" srcId="{C1820CE2-9050-47E0-844B-4CE7625FA0AF}" destId="{A2A7086E-713B-4F16-ACBF-2B689254EC06}" srcOrd="0" destOrd="0" presId="urn:microsoft.com/office/officeart/2005/8/layout/hierarchy1"/>
    <dgm:cxn modelId="{A25D678F-8FA8-4C14-A90B-A96ADEFD619A}" type="presOf" srcId="{F73AF206-928F-47AC-9C06-C771432C565C}" destId="{C8AF7E3E-D0EA-4DAF-B8F4-60B9E0707DB8}" srcOrd="0" destOrd="0" presId="urn:microsoft.com/office/officeart/2005/8/layout/hierarchy1"/>
    <dgm:cxn modelId="{072A8F8D-893F-44C3-9571-2DFB89A6D7B8}" srcId="{2422D664-5985-44CE-A6D1-4B653B161C8D}" destId="{C1820CE2-9050-47E0-844B-4CE7625FA0AF}" srcOrd="0" destOrd="0" parTransId="{F0D58D5C-BBC1-4596-B22C-CF5F5121863E}" sibTransId="{028BF5EE-6BF5-459C-8A18-090DD36946A2}"/>
    <dgm:cxn modelId="{7BEC2A0B-9A73-4B51-AEAF-6D835BD92E41}" srcId="{C1820CE2-9050-47E0-844B-4CE7625FA0AF}" destId="{50778236-07FF-4374-BF96-C6BF01227DDE}" srcOrd="2" destOrd="0" parTransId="{A455A6B5-30FD-46E3-BD60-126EB4207EE9}" sibTransId="{90F2B4EC-B328-492A-9C24-A4D2728445EE}"/>
    <dgm:cxn modelId="{ADC86EAD-5202-4DD7-93D2-865291E05EB2}" type="presOf" srcId="{425CAB5E-F0C9-4A84-BABA-E9E1D004B34C}" destId="{C5EF32BB-8931-42B4-8295-4CE38F627EC0}" srcOrd="0" destOrd="0" presId="urn:microsoft.com/office/officeart/2005/8/layout/hierarchy1"/>
    <dgm:cxn modelId="{671AF97A-5B06-4F8E-B94D-C776024E6E23}" srcId="{50778236-07FF-4374-BF96-C6BF01227DDE}" destId="{12329F48-289A-4E4A-8B64-3F1E2FC1D91D}" srcOrd="0" destOrd="0" parTransId="{71E7F905-10EC-4DF9-A333-BAF46B4C98A0}" sibTransId="{B1E47A48-6BC0-40F1-87B3-18F85E9432FC}"/>
    <dgm:cxn modelId="{C785B4EA-EBB2-4D4D-926C-51EB8AF67BED}" type="presParOf" srcId="{C89A8FFA-2F4D-44FB-9E28-EE9ECF89A8C7}" destId="{40307F06-E1FD-41A0-A3B3-79B469200505}" srcOrd="0" destOrd="0" presId="urn:microsoft.com/office/officeart/2005/8/layout/hierarchy1"/>
    <dgm:cxn modelId="{A5531923-E20D-4C98-9D36-DE4440A6E62A}" type="presParOf" srcId="{40307F06-E1FD-41A0-A3B3-79B469200505}" destId="{4747E2AB-492D-4E3D-AEB1-3C6BFDA28AB9}" srcOrd="0" destOrd="0" presId="urn:microsoft.com/office/officeart/2005/8/layout/hierarchy1"/>
    <dgm:cxn modelId="{D0430668-F808-4AD7-A412-21A537A36668}" type="presParOf" srcId="{4747E2AB-492D-4E3D-AEB1-3C6BFDA28AB9}" destId="{6651AF27-2FDE-4254-99EC-913A160A460A}" srcOrd="0" destOrd="0" presId="urn:microsoft.com/office/officeart/2005/8/layout/hierarchy1"/>
    <dgm:cxn modelId="{ECE7D447-1BDE-453C-819E-0DB59FA84F66}" type="presParOf" srcId="{4747E2AB-492D-4E3D-AEB1-3C6BFDA28AB9}" destId="{94FE83B6-2196-4081-AF08-5D899AC7425F}" srcOrd="1" destOrd="0" presId="urn:microsoft.com/office/officeart/2005/8/layout/hierarchy1"/>
    <dgm:cxn modelId="{F353F458-BCC0-4BEC-ADF5-29BD8457D632}" type="presParOf" srcId="{40307F06-E1FD-41A0-A3B3-79B469200505}" destId="{3F3876A6-C32C-49ED-951A-1A0A380B17FC}" srcOrd="1" destOrd="0" presId="urn:microsoft.com/office/officeart/2005/8/layout/hierarchy1"/>
    <dgm:cxn modelId="{A1EA318E-94B5-4062-829B-30236C4386B2}" type="presParOf" srcId="{3F3876A6-C32C-49ED-951A-1A0A380B17FC}" destId="{861E01B2-446B-4709-B4E0-88F5F0711BCE}" srcOrd="0" destOrd="0" presId="urn:microsoft.com/office/officeart/2005/8/layout/hierarchy1"/>
    <dgm:cxn modelId="{A1B431E0-3AFD-4978-AA94-0DEE3EF6CF39}" type="presParOf" srcId="{3F3876A6-C32C-49ED-951A-1A0A380B17FC}" destId="{669B452F-93B5-4E27-8A6D-51DBF76149C8}" srcOrd="1" destOrd="0" presId="urn:microsoft.com/office/officeart/2005/8/layout/hierarchy1"/>
    <dgm:cxn modelId="{35CDB069-0EA7-432E-B0F5-94DA2125F6E3}" type="presParOf" srcId="{669B452F-93B5-4E27-8A6D-51DBF76149C8}" destId="{76604E65-3852-477C-974E-48B5924D8373}" srcOrd="0" destOrd="0" presId="urn:microsoft.com/office/officeart/2005/8/layout/hierarchy1"/>
    <dgm:cxn modelId="{775D7110-8973-4432-A31F-D08504DEDFB7}" type="presParOf" srcId="{76604E65-3852-477C-974E-48B5924D8373}" destId="{2BCC2713-5632-4071-8187-C4A91341ED04}" srcOrd="0" destOrd="0" presId="urn:microsoft.com/office/officeart/2005/8/layout/hierarchy1"/>
    <dgm:cxn modelId="{1527AD3D-5EAF-4F5B-9FAB-80C922EAEE2B}" type="presParOf" srcId="{76604E65-3852-477C-974E-48B5924D8373}" destId="{A2A7086E-713B-4F16-ACBF-2B689254EC06}" srcOrd="1" destOrd="0" presId="urn:microsoft.com/office/officeart/2005/8/layout/hierarchy1"/>
    <dgm:cxn modelId="{B9A80370-5AD6-49B7-92A0-28CFF59C1AD2}" type="presParOf" srcId="{669B452F-93B5-4E27-8A6D-51DBF76149C8}" destId="{5D09BB48-2E95-47A2-A40F-47500AB6441E}" srcOrd="1" destOrd="0" presId="urn:microsoft.com/office/officeart/2005/8/layout/hierarchy1"/>
    <dgm:cxn modelId="{CAFD68BD-E29A-4A61-B5F4-4F5B118265B8}" type="presParOf" srcId="{5D09BB48-2E95-47A2-A40F-47500AB6441E}" destId="{3C8BDC19-C5B0-4DCB-883B-BCD448A3725D}" srcOrd="0" destOrd="0" presId="urn:microsoft.com/office/officeart/2005/8/layout/hierarchy1"/>
    <dgm:cxn modelId="{157D04A3-D6BF-4143-9946-77F6AF39A28B}" type="presParOf" srcId="{5D09BB48-2E95-47A2-A40F-47500AB6441E}" destId="{BA09BC4D-A25E-4663-975B-E3FC2F68D796}" srcOrd="1" destOrd="0" presId="urn:microsoft.com/office/officeart/2005/8/layout/hierarchy1"/>
    <dgm:cxn modelId="{60A3B9E8-FFEE-493D-BED9-D06294D77990}" type="presParOf" srcId="{BA09BC4D-A25E-4663-975B-E3FC2F68D796}" destId="{8CCD8BE7-7C97-45D8-B9D3-DAD8AD950374}" srcOrd="0" destOrd="0" presId="urn:microsoft.com/office/officeart/2005/8/layout/hierarchy1"/>
    <dgm:cxn modelId="{15609CBE-6D39-4055-855A-443C290DE23F}" type="presParOf" srcId="{8CCD8BE7-7C97-45D8-B9D3-DAD8AD950374}" destId="{922C922A-55ED-40C0-8823-89A853A72CDC}" srcOrd="0" destOrd="0" presId="urn:microsoft.com/office/officeart/2005/8/layout/hierarchy1"/>
    <dgm:cxn modelId="{585DDA5A-046A-4307-93A1-72DDBEA2C611}" type="presParOf" srcId="{8CCD8BE7-7C97-45D8-B9D3-DAD8AD950374}" destId="{373D6F59-A252-42F6-916E-9AE19EF21FF0}" srcOrd="1" destOrd="0" presId="urn:microsoft.com/office/officeart/2005/8/layout/hierarchy1"/>
    <dgm:cxn modelId="{0AB5E1A9-6011-4185-A639-9ED93CE5E4D4}" type="presParOf" srcId="{BA09BC4D-A25E-4663-975B-E3FC2F68D796}" destId="{57CA1F75-03C6-4336-94D7-3189BB6D22DB}" srcOrd="1" destOrd="0" presId="urn:microsoft.com/office/officeart/2005/8/layout/hierarchy1"/>
    <dgm:cxn modelId="{43DD0845-E34B-45C0-8635-C2098F7EF3D3}" type="presParOf" srcId="{57CA1F75-03C6-4336-94D7-3189BB6D22DB}" destId="{32ED463F-DD16-4CAB-AFEC-0008BE463FFB}" srcOrd="0" destOrd="0" presId="urn:microsoft.com/office/officeart/2005/8/layout/hierarchy1"/>
    <dgm:cxn modelId="{B77DCDFB-C77B-4374-B774-D4A559AF2E18}" type="presParOf" srcId="{57CA1F75-03C6-4336-94D7-3189BB6D22DB}" destId="{4D2E7C17-3E89-437B-9E79-208EBF1F1506}" srcOrd="1" destOrd="0" presId="urn:microsoft.com/office/officeart/2005/8/layout/hierarchy1"/>
    <dgm:cxn modelId="{86E6BD85-7576-4AB2-B840-6E5471020B69}" type="presParOf" srcId="{4D2E7C17-3E89-437B-9E79-208EBF1F1506}" destId="{B853B175-2BC7-4BB7-A1A1-0DA139C4EAC4}" srcOrd="0" destOrd="0" presId="urn:microsoft.com/office/officeart/2005/8/layout/hierarchy1"/>
    <dgm:cxn modelId="{C14C68D7-06B5-4FCA-AA4C-9AA176235DBE}" type="presParOf" srcId="{B853B175-2BC7-4BB7-A1A1-0DA139C4EAC4}" destId="{FD80BC89-64E3-472B-8099-AF495CB7B016}" srcOrd="0" destOrd="0" presId="urn:microsoft.com/office/officeart/2005/8/layout/hierarchy1"/>
    <dgm:cxn modelId="{2A80FB85-5B1C-414D-9218-5EB80781DDEC}" type="presParOf" srcId="{B853B175-2BC7-4BB7-A1A1-0DA139C4EAC4}" destId="{C8AF7E3E-D0EA-4DAF-B8F4-60B9E0707DB8}" srcOrd="1" destOrd="0" presId="urn:microsoft.com/office/officeart/2005/8/layout/hierarchy1"/>
    <dgm:cxn modelId="{2FB78755-C044-4947-AD96-B8EAC0AF9355}" type="presParOf" srcId="{4D2E7C17-3E89-437B-9E79-208EBF1F1506}" destId="{FE1ED591-3D31-4FB7-BA24-7E0F7B427032}" srcOrd="1" destOrd="0" presId="urn:microsoft.com/office/officeart/2005/8/layout/hierarchy1"/>
    <dgm:cxn modelId="{E08AD508-2D4D-46BE-96B0-F35983143E2F}" type="presParOf" srcId="{5D09BB48-2E95-47A2-A40F-47500AB6441E}" destId="{C5EF32BB-8931-42B4-8295-4CE38F627EC0}" srcOrd="2" destOrd="0" presId="urn:microsoft.com/office/officeart/2005/8/layout/hierarchy1"/>
    <dgm:cxn modelId="{5E71C870-6595-433E-A628-67AD5F06971F}" type="presParOf" srcId="{5D09BB48-2E95-47A2-A40F-47500AB6441E}" destId="{8FE24B89-1286-4655-8A8F-5B7431272256}" srcOrd="3" destOrd="0" presId="urn:microsoft.com/office/officeart/2005/8/layout/hierarchy1"/>
    <dgm:cxn modelId="{BB145B1C-68DC-444B-BCF5-BEF29405F51B}" type="presParOf" srcId="{8FE24B89-1286-4655-8A8F-5B7431272256}" destId="{AF1C2708-577B-48B4-A690-2FE4960BA989}" srcOrd="0" destOrd="0" presId="urn:microsoft.com/office/officeart/2005/8/layout/hierarchy1"/>
    <dgm:cxn modelId="{58C9E769-E55F-4FB3-8988-7389616821AE}" type="presParOf" srcId="{AF1C2708-577B-48B4-A690-2FE4960BA989}" destId="{F31832C0-4A77-4976-B3D7-B580027A17EB}" srcOrd="0" destOrd="0" presId="urn:microsoft.com/office/officeart/2005/8/layout/hierarchy1"/>
    <dgm:cxn modelId="{19F6C830-59AE-47D2-88F6-004993EA6439}" type="presParOf" srcId="{AF1C2708-577B-48B4-A690-2FE4960BA989}" destId="{0D3F5E1B-8DBA-4E5A-9C5E-27E98C716280}" srcOrd="1" destOrd="0" presId="urn:microsoft.com/office/officeart/2005/8/layout/hierarchy1"/>
    <dgm:cxn modelId="{F885EFB9-BD33-4797-BADB-EF0C9800CFED}" type="presParOf" srcId="{8FE24B89-1286-4655-8A8F-5B7431272256}" destId="{7002886A-CFD4-456B-806B-615D30308117}" srcOrd="1" destOrd="0" presId="urn:microsoft.com/office/officeart/2005/8/layout/hierarchy1"/>
    <dgm:cxn modelId="{770378F7-7422-4155-8263-9866921C2CA7}" type="presParOf" srcId="{7002886A-CFD4-456B-806B-615D30308117}" destId="{BE3F5315-E007-4648-905C-42C604546839}" srcOrd="0" destOrd="0" presId="urn:microsoft.com/office/officeart/2005/8/layout/hierarchy1"/>
    <dgm:cxn modelId="{05B245BE-33A8-438B-B6CC-0A9A8C61C090}" type="presParOf" srcId="{7002886A-CFD4-456B-806B-615D30308117}" destId="{36633E82-1B6B-4B5B-ACC4-7C5EBCF7DD98}" srcOrd="1" destOrd="0" presId="urn:microsoft.com/office/officeart/2005/8/layout/hierarchy1"/>
    <dgm:cxn modelId="{CE96E535-CA85-4E8D-B60C-CF4F6FFAAEFD}" type="presParOf" srcId="{36633E82-1B6B-4B5B-ACC4-7C5EBCF7DD98}" destId="{98EB9771-4259-4588-ADA8-F0D29A04EFD6}" srcOrd="0" destOrd="0" presId="urn:microsoft.com/office/officeart/2005/8/layout/hierarchy1"/>
    <dgm:cxn modelId="{CF8EBC29-863F-4814-B753-3A993569C58A}" type="presParOf" srcId="{98EB9771-4259-4588-ADA8-F0D29A04EFD6}" destId="{C1C8C6D1-9E7F-4C2F-8EE2-2A341054E9C4}" srcOrd="0" destOrd="0" presId="urn:microsoft.com/office/officeart/2005/8/layout/hierarchy1"/>
    <dgm:cxn modelId="{DCAC5DAF-92B2-4325-918A-08A33E8B28FD}" type="presParOf" srcId="{98EB9771-4259-4588-ADA8-F0D29A04EFD6}" destId="{D0A49D55-5665-4DAD-AB45-CFF66EBA7D37}" srcOrd="1" destOrd="0" presId="urn:microsoft.com/office/officeart/2005/8/layout/hierarchy1"/>
    <dgm:cxn modelId="{6130A575-2EFF-4EA1-9FA8-FAD885554B17}" type="presParOf" srcId="{36633E82-1B6B-4B5B-ACC4-7C5EBCF7DD98}" destId="{DCED4AD8-9224-43ED-AC1A-843C50511B28}" srcOrd="1" destOrd="0" presId="urn:microsoft.com/office/officeart/2005/8/layout/hierarchy1"/>
    <dgm:cxn modelId="{678353C0-93C5-402C-9729-140B2F95AEB2}" type="presParOf" srcId="{5D09BB48-2E95-47A2-A40F-47500AB6441E}" destId="{442E6566-0797-46D4-8167-169A6FBA8059}" srcOrd="4" destOrd="0" presId="urn:microsoft.com/office/officeart/2005/8/layout/hierarchy1"/>
    <dgm:cxn modelId="{8EC628EC-4BA3-44FD-B759-76DABCF0F7C9}" type="presParOf" srcId="{5D09BB48-2E95-47A2-A40F-47500AB6441E}" destId="{A8ADDD05-8F63-4714-B822-06AA988A22FF}" srcOrd="5" destOrd="0" presId="urn:microsoft.com/office/officeart/2005/8/layout/hierarchy1"/>
    <dgm:cxn modelId="{D0FB7598-5E03-4F57-AD95-E2819BA87022}" type="presParOf" srcId="{A8ADDD05-8F63-4714-B822-06AA988A22FF}" destId="{E4F1DB47-F362-4DB0-BD28-888C51667C09}" srcOrd="0" destOrd="0" presId="urn:microsoft.com/office/officeart/2005/8/layout/hierarchy1"/>
    <dgm:cxn modelId="{EFE5EDAF-FF5B-448A-8BF0-D825B1A0AE0C}" type="presParOf" srcId="{E4F1DB47-F362-4DB0-BD28-888C51667C09}" destId="{6DA9EEC9-C337-495E-9C2C-4FD4686F24B5}" srcOrd="0" destOrd="0" presId="urn:microsoft.com/office/officeart/2005/8/layout/hierarchy1"/>
    <dgm:cxn modelId="{B77C28CA-8A3E-4985-9074-997989705348}" type="presParOf" srcId="{E4F1DB47-F362-4DB0-BD28-888C51667C09}" destId="{A3302FE3-CDAA-4A1A-92E6-655A2711A0B4}" srcOrd="1" destOrd="0" presId="urn:microsoft.com/office/officeart/2005/8/layout/hierarchy1"/>
    <dgm:cxn modelId="{A73743C9-1324-4321-B190-D30F3D9391E8}" type="presParOf" srcId="{A8ADDD05-8F63-4714-B822-06AA988A22FF}" destId="{65D08FBA-7391-4301-8AA7-0012B78BFF36}" srcOrd="1" destOrd="0" presId="urn:microsoft.com/office/officeart/2005/8/layout/hierarchy1"/>
    <dgm:cxn modelId="{2D103A38-A0FF-4FF3-9790-87FA2C5BAA79}" type="presParOf" srcId="{65D08FBA-7391-4301-8AA7-0012B78BFF36}" destId="{627484B5-7C8D-4D1A-A616-4BAE0F893705}" srcOrd="0" destOrd="0" presId="urn:microsoft.com/office/officeart/2005/8/layout/hierarchy1"/>
    <dgm:cxn modelId="{0F2C882B-7BDB-4362-ACA0-DB430D02D55F}" type="presParOf" srcId="{65D08FBA-7391-4301-8AA7-0012B78BFF36}" destId="{95BC6301-0B12-4634-AC67-6F7DF92B601F}" srcOrd="1" destOrd="0" presId="urn:microsoft.com/office/officeart/2005/8/layout/hierarchy1"/>
    <dgm:cxn modelId="{ADF0E39B-B189-4FA3-885E-5416A42B502E}" type="presParOf" srcId="{95BC6301-0B12-4634-AC67-6F7DF92B601F}" destId="{1B811A7F-71B6-44C5-BE5A-0C11DFA72C10}" srcOrd="0" destOrd="0" presId="urn:microsoft.com/office/officeart/2005/8/layout/hierarchy1"/>
    <dgm:cxn modelId="{58EC6D5E-DCA2-405A-9242-2EBA0E1398B9}" type="presParOf" srcId="{1B811A7F-71B6-44C5-BE5A-0C11DFA72C10}" destId="{134414E3-E7D5-41B0-8977-EEED146FBF3B}" srcOrd="0" destOrd="0" presId="urn:microsoft.com/office/officeart/2005/8/layout/hierarchy1"/>
    <dgm:cxn modelId="{4E15FCF1-CDE3-4104-9513-9A921E2DD4D2}" type="presParOf" srcId="{1B811A7F-71B6-44C5-BE5A-0C11DFA72C10}" destId="{9BD814D5-D766-4B9D-A096-6D2AA085735C}" srcOrd="1" destOrd="0" presId="urn:microsoft.com/office/officeart/2005/8/layout/hierarchy1"/>
    <dgm:cxn modelId="{5AE36B6F-1938-43CE-AEA4-C13F8CE42342}" type="presParOf" srcId="{95BC6301-0B12-4634-AC67-6F7DF92B601F}" destId="{4186A656-921E-480E-B191-ACA5BE4ACD24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E832F-25BC-4A3B-ABCF-8A13C03B29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22D664-5985-44CE-A6D1-4B653B161C8D}">
      <dgm:prSet phldrT="[文本]"/>
      <dgm:spPr/>
      <dgm:t>
        <a:bodyPr/>
        <a:lstStyle/>
        <a:p>
          <a:r>
            <a:rPr lang="en-US" altLang="zh-CN" dirty="0" smtClean="0"/>
            <a:t>System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17FAC9A9-E3F3-413A-8E03-39172287A551}" type="par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37CF50D9-47FF-47E5-8503-9F1CAAF379EF}" type="sib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C1820CE2-9050-47E0-844B-4CE7625FA0AF}">
      <dgm:prSet phldrT="[文本]"/>
      <dgm:spPr/>
      <dgm:t>
        <a:bodyPr/>
        <a:lstStyle/>
        <a:p>
          <a:r>
            <a:rPr lang="en-US" altLang="zh-CN" dirty="0" smtClean="0"/>
            <a:t>Equinox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F0D58D5C-BBC1-4596-B22C-CF5F5121863E}" type="par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028BF5EE-6BF5-459C-8A18-090DD36946A2}" type="sib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CBA4D2CD-2F93-418A-B0DB-03A0D053D44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A4B79FB-3562-4A2B-99EA-D48A41FAE2D6}" type="par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B922898F-6096-48E7-B6A4-DD10DF787106}" type="sib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DA56AA77-B670-444C-AE5B-98C3875FD20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25CAB5E-F0C9-4A84-BABA-E9E1D004B34C}" type="par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CBDB80C5-7F9A-469C-9869-A0F0E0615399}" type="sib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50778236-07FF-4374-BF96-C6BF01227DDE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A455A6B5-30FD-46E3-BD60-126EB4207EE9}" type="par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90F2B4EC-B328-492A-9C24-A4D2728445EE}" type="sib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F73AF206-928F-47AC-9C06-C771432C565C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082537D1-FFE3-44F0-9DD6-1B76C027B0F6}" type="par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56272E0-B0AC-4F81-A782-EF1DAF51D631}" type="sib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EA81315-E4C2-48C7-962D-C0D6B73A72DA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E235102E-6720-49AE-A532-06AC9BB19A02}" type="par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3A0F6501-7AB9-4DD8-9B9C-663B010387D3}" type="sib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12329F48-289A-4E4A-8B64-3F1E2FC1D91D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71E7F905-10EC-4DF9-A333-BAF46B4C98A0}" type="par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B1E47A48-6BC0-40F1-87B3-18F85E9432FC}" type="sib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C89A8FFA-2F4D-44FB-9E28-EE9ECF89A8C7}" type="pres">
      <dgm:prSet presAssocID="{827E832F-25BC-4A3B-ABCF-8A13C03B2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0307F06-E1FD-41A0-A3B3-79B469200505}" type="pres">
      <dgm:prSet presAssocID="{2422D664-5985-44CE-A6D1-4B653B161C8D}" presName="hierRoot1" presStyleCnt="0"/>
      <dgm:spPr/>
    </dgm:pt>
    <dgm:pt modelId="{4747E2AB-492D-4E3D-AEB1-3C6BFDA28AB9}" type="pres">
      <dgm:prSet presAssocID="{2422D664-5985-44CE-A6D1-4B653B161C8D}" presName="composite" presStyleCnt="0"/>
      <dgm:spPr/>
    </dgm:pt>
    <dgm:pt modelId="{6651AF27-2FDE-4254-99EC-913A160A460A}" type="pres">
      <dgm:prSet presAssocID="{2422D664-5985-44CE-A6D1-4B653B161C8D}" presName="background" presStyleLbl="node0" presStyleIdx="0" presStyleCnt="1"/>
      <dgm:spPr/>
    </dgm:pt>
    <dgm:pt modelId="{94FE83B6-2196-4081-AF08-5D899AC7425F}" type="pres">
      <dgm:prSet presAssocID="{2422D664-5985-44CE-A6D1-4B653B161C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3876A6-C32C-49ED-951A-1A0A380B17FC}" type="pres">
      <dgm:prSet presAssocID="{2422D664-5985-44CE-A6D1-4B653B161C8D}" presName="hierChild2" presStyleCnt="0"/>
      <dgm:spPr/>
    </dgm:pt>
    <dgm:pt modelId="{861E01B2-446B-4709-B4E0-88F5F0711BCE}" type="pres">
      <dgm:prSet presAssocID="{F0D58D5C-BBC1-4596-B22C-CF5F5121863E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669B452F-93B5-4E27-8A6D-51DBF76149C8}" type="pres">
      <dgm:prSet presAssocID="{C1820CE2-9050-47E0-844B-4CE7625FA0AF}" presName="hierRoot2" presStyleCnt="0"/>
      <dgm:spPr/>
    </dgm:pt>
    <dgm:pt modelId="{76604E65-3852-477C-974E-48B5924D8373}" type="pres">
      <dgm:prSet presAssocID="{C1820CE2-9050-47E0-844B-4CE7625FA0AF}" presName="composite2" presStyleCnt="0"/>
      <dgm:spPr/>
    </dgm:pt>
    <dgm:pt modelId="{2BCC2713-5632-4071-8187-C4A91341ED04}" type="pres">
      <dgm:prSet presAssocID="{C1820CE2-9050-47E0-844B-4CE7625FA0AF}" presName="background2" presStyleLbl="node2" presStyleIdx="0" presStyleCnt="1"/>
      <dgm:spPr/>
    </dgm:pt>
    <dgm:pt modelId="{A2A7086E-713B-4F16-ACBF-2B689254EC06}" type="pres">
      <dgm:prSet presAssocID="{C1820CE2-9050-47E0-844B-4CE7625FA0A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9BB48-2E95-47A2-A40F-47500AB6441E}" type="pres">
      <dgm:prSet presAssocID="{C1820CE2-9050-47E0-844B-4CE7625FA0AF}" presName="hierChild3" presStyleCnt="0"/>
      <dgm:spPr/>
    </dgm:pt>
    <dgm:pt modelId="{3C8BDC19-C5B0-4DCB-883B-BCD448A3725D}" type="pres">
      <dgm:prSet presAssocID="{4A4B79FB-3562-4A2B-99EA-D48A41FAE2D6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BA09BC4D-A25E-4663-975B-E3FC2F68D796}" type="pres">
      <dgm:prSet presAssocID="{CBA4D2CD-2F93-418A-B0DB-03A0D053D449}" presName="hierRoot3" presStyleCnt="0"/>
      <dgm:spPr/>
    </dgm:pt>
    <dgm:pt modelId="{8CCD8BE7-7C97-45D8-B9D3-DAD8AD950374}" type="pres">
      <dgm:prSet presAssocID="{CBA4D2CD-2F93-418A-B0DB-03A0D053D449}" presName="composite3" presStyleCnt="0"/>
      <dgm:spPr/>
    </dgm:pt>
    <dgm:pt modelId="{922C922A-55ED-40C0-8823-89A853A72CDC}" type="pres">
      <dgm:prSet presAssocID="{CBA4D2CD-2F93-418A-B0DB-03A0D053D449}" presName="background3" presStyleLbl="node3" presStyleIdx="0" presStyleCnt="3"/>
      <dgm:spPr/>
    </dgm:pt>
    <dgm:pt modelId="{373D6F59-A252-42F6-916E-9AE19EF21FF0}" type="pres">
      <dgm:prSet presAssocID="{CBA4D2CD-2F93-418A-B0DB-03A0D053D4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CA1F75-03C6-4336-94D7-3189BB6D22DB}" type="pres">
      <dgm:prSet presAssocID="{CBA4D2CD-2F93-418A-B0DB-03A0D053D449}" presName="hierChild4" presStyleCnt="0"/>
      <dgm:spPr/>
    </dgm:pt>
    <dgm:pt modelId="{32ED463F-DD16-4CAB-AFEC-0008BE463FFB}" type="pres">
      <dgm:prSet presAssocID="{082537D1-FFE3-44F0-9DD6-1B76C027B0F6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4D2E7C17-3E89-437B-9E79-208EBF1F1506}" type="pres">
      <dgm:prSet presAssocID="{F73AF206-928F-47AC-9C06-C771432C565C}" presName="hierRoot4" presStyleCnt="0"/>
      <dgm:spPr/>
    </dgm:pt>
    <dgm:pt modelId="{B853B175-2BC7-4BB7-A1A1-0DA139C4EAC4}" type="pres">
      <dgm:prSet presAssocID="{F73AF206-928F-47AC-9C06-C771432C565C}" presName="composite4" presStyleCnt="0"/>
      <dgm:spPr/>
    </dgm:pt>
    <dgm:pt modelId="{FD80BC89-64E3-472B-8099-AF495CB7B016}" type="pres">
      <dgm:prSet presAssocID="{F73AF206-928F-47AC-9C06-C771432C565C}" presName="background4" presStyleLbl="node4" presStyleIdx="0" presStyleCnt="3"/>
      <dgm:spPr/>
    </dgm:pt>
    <dgm:pt modelId="{C8AF7E3E-D0EA-4DAF-B8F4-60B9E0707DB8}" type="pres">
      <dgm:prSet presAssocID="{F73AF206-928F-47AC-9C06-C771432C565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ED591-3D31-4FB7-BA24-7E0F7B427032}" type="pres">
      <dgm:prSet presAssocID="{F73AF206-928F-47AC-9C06-C771432C565C}" presName="hierChild5" presStyleCnt="0"/>
      <dgm:spPr/>
    </dgm:pt>
    <dgm:pt modelId="{C5EF32BB-8931-42B4-8295-4CE38F627EC0}" type="pres">
      <dgm:prSet presAssocID="{425CAB5E-F0C9-4A84-BABA-E9E1D004B34C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8FE24B89-1286-4655-8A8F-5B7431272256}" type="pres">
      <dgm:prSet presAssocID="{DA56AA77-B670-444C-AE5B-98C3875FD209}" presName="hierRoot3" presStyleCnt="0"/>
      <dgm:spPr/>
    </dgm:pt>
    <dgm:pt modelId="{AF1C2708-577B-48B4-A690-2FE4960BA989}" type="pres">
      <dgm:prSet presAssocID="{DA56AA77-B670-444C-AE5B-98C3875FD209}" presName="composite3" presStyleCnt="0"/>
      <dgm:spPr/>
    </dgm:pt>
    <dgm:pt modelId="{F31832C0-4A77-4976-B3D7-B580027A17EB}" type="pres">
      <dgm:prSet presAssocID="{DA56AA77-B670-444C-AE5B-98C3875FD209}" presName="background3" presStyleLbl="node3" presStyleIdx="1" presStyleCnt="3"/>
      <dgm:spPr/>
    </dgm:pt>
    <dgm:pt modelId="{0D3F5E1B-8DBA-4E5A-9C5E-27E98C716280}" type="pres">
      <dgm:prSet presAssocID="{DA56AA77-B670-444C-AE5B-98C3875FD20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02886A-CFD4-456B-806B-615D30308117}" type="pres">
      <dgm:prSet presAssocID="{DA56AA77-B670-444C-AE5B-98C3875FD209}" presName="hierChild4" presStyleCnt="0"/>
      <dgm:spPr/>
    </dgm:pt>
    <dgm:pt modelId="{BE3F5315-E007-4648-905C-42C604546839}" type="pres">
      <dgm:prSet presAssocID="{E235102E-6720-49AE-A532-06AC9BB19A02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36633E82-1B6B-4B5B-ACC4-7C5EBCF7DD98}" type="pres">
      <dgm:prSet presAssocID="{AEA81315-E4C2-48C7-962D-C0D6B73A72DA}" presName="hierRoot4" presStyleCnt="0"/>
      <dgm:spPr/>
    </dgm:pt>
    <dgm:pt modelId="{98EB9771-4259-4588-ADA8-F0D29A04EFD6}" type="pres">
      <dgm:prSet presAssocID="{AEA81315-E4C2-48C7-962D-C0D6B73A72DA}" presName="composite4" presStyleCnt="0"/>
      <dgm:spPr/>
    </dgm:pt>
    <dgm:pt modelId="{C1C8C6D1-9E7F-4C2F-8EE2-2A341054E9C4}" type="pres">
      <dgm:prSet presAssocID="{AEA81315-E4C2-48C7-962D-C0D6B73A72DA}" presName="background4" presStyleLbl="node4" presStyleIdx="1" presStyleCnt="3"/>
      <dgm:spPr/>
    </dgm:pt>
    <dgm:pt modelId="{D0A49D55-5665-4DAD-AB45-CFF66EBA7D37}" type="pres">
      <dgm:prSet presAssocID="{AEA81315-E4C2-48C7-962D-C0D6B73A72D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ED4AD8-9224-43ED-AC1A-843C50511B28}" type="pres">
      <dgm:prSet presAssocID="{AEA81315-E4C2-48C7-962D-C0D6B73A72DA}" presName="hierChild5" presStyleCnt="0"/>
      <dgm:spPr/>
    </dgm:pt>
    <dgm:pt modelId="{442E6566-0797-46D4-8167-169A6FBA8059}" type="pres">
      <dgm:prSet presAssocID="{A455A6B5-30FD-46E3-BD60-126EB4207EE9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ADDD05-8F63-4714-B822-06AA988A22FF}" type="pres">
      <dgm:prSet presAssocID="{50778236-07FF-4374-BF96-C6BF01227DDE}" presName="hierRoot3" presStyleCnt="0"/>
      <dgm:spPr/>
    </dgm:pt>
    <dgm:pt modelId="{E4F1DB47-F362-4DB0-BD28-888C51667C09}" type="pres">
      <dgm:prSet presAssocID="{50778236-07FF-4374-BF96-C6BF01227DDE}" presName="composite3" presStyleCnt="0"/>
      <dgm:spPr/>
    </dgm:pt>
    <dgm:pt modelId="{6DA9EEC9-C337-495E-9C2C-4FD4686F24B5}" type="pres">
      <dgm:prSet presAssocID="{50778236-07FF-4374-BF96-C6BF01227DDE}" presName="background3" presStyleLbl="node3" presStyleIdx="2" presStyleCnt="3"/>
      <dgm:spPr/>
    </dgm:pt>
    <dgm:pt modelId="{A3302FE3-CDAA-4A1A-92E6-655A2711A0B4}" type="pres">
      <dgm:prSet presAssocID="{50778236-07FF-4374-BF96-C6BF01227DD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D08FBA-7391-4301-8AA7-0012B78BFF36}" type="pres">
      <dgm:prSet presAssocID="{50778236-07FF-4374-BF96-C6BF01227DDE}" presName="hierChild4" presStyleCnt="0"/>
      <dgm:spPr/>
    </dgm:pt>
    <dgm:pt modelId="{627484B5-7C8D-4D1A-A616-4BAE0F893705}" type="pres">
      <dgm:prSet presAssocID="{71E7F905-10EC-4DF9-A333-BAF46B4C98A0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95BC6301-0B12-4634-AC67-6F7DF92B601F}" type="pres">
      <dgm:prSet presAssocID="{12329F48-289A-4E4A-8B64-3F1E2FC1D91D}" presName="hierRoot4" presStyleCnt="0"/>
      <dgm:spPr/>
    </dgm:pt>
    <dgm:pt modelId="{1B811A7F-71B6-44C5-BE5A-0C11DFA72C10}" type="pres">
      <dgm:prSet presAssocID="{12329F48-289A-4E4A-8B64-3F1E2FC1D91D}" presName="composite4" presStyleCnt="0"/>
      <dgm:spPr/>
    </dgm:pt>
    <dgm:pt modelId="{134414E3-E7D5-41B0-8977-EEED146FBF3B}" type="pres">
      <dgm:prSet presAssocID="{12329F48-289A-4E4A-8B64-3F1E2FC1D91D}" presName="background4" presStyleLbl="node4" presStyleIdx="2" presStyleCnt="3"/>
      <dgm:spPr/>
    </dgm:pt>
    <dgm:pt modelId="{9BD814D5-D766-4B9D-A096-6D2AA085735C}" type="pres">
      <dgm:prSet presAssocID="{12329F48-289A-4E4A-8B64-3F1E2FC1D91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86A656-921E-480E-B191-ACA5BE4ACD24}" type="pres">
      <dgm:prSet presAssocID="{12329F48-289A-4E4A-8B64-3F1E2FC1D91D}" presName="hierChild5" presStyleCnt="0"/>
      <dgm:spPr/>
    </dgm:pt>
  </dgm:ptLst>
  <dgm:cxnLst>
    <dgm:cxn modelId="{3E0023D1-8558-4E5A-88A9-7DBD26A6B331}" srcId="{C1820CE2-9050-47E0-844B-4CE7625FA0AF}" destId="{DA56AA77-B670-444C-AE5B-98C3875FD209}" srcOrd="1" destOrd="0" parTransId="{425CAB5E-F0C9-4A84-BABA-E9E1D004B34C}" sibTransId="{CBDB80C5-7F9A-469C-9869-A0F0E0615399}"/>
    <dgm:cxn modelId="{A53F4C0E-D00A-4F5B-A7B9-5BCFBFE3B0C7}" type="presOf" srcId="{4A4B79FB-3562-4A2B-99EA-D48A41FAE2D6}" destId="{3C8BDC19-C5B0-4DCB-883B-BCD448A3725D}" srcOrd="0" destOrd="0" presId="urn:microsoft.com/office/officeart/2005/8/layout/hierarchy1"/>
    <dgm:cxn modelId="{1710250D-4D69-49D7-983D-B38FD787F519}" type="presOf" srcId="{71E7F905-10EC-4DF9-A333-BAF46B4C98A0}" destId="{627484B5-7C8D-4D1A-A616-4BAE0F893705}" srcOrd="0" destOrd="0" presId="urn:microsoft.com/office/officeart/2005/8/layout/hierarchy1"/>
    <dgm:cxn modelId="{4ABD37C1-52D8-497F-BC2D-6350D2EDC716}" type="presOf" srcId="{C1820CE2-9050-47E0-844B-4CE7625FA0AF}" destId="{A2A7086E-713B-4F16-ACBF-2B689254EC06}" srcOrd="0" destOrd="0" presId="urn:microsoft.com/office/officeart/2005/8/layout/hierarchy1"/>
    <dgm:cxn modelId="{70CFE5A4-348C-4EF5-BC0F-6CA7D698BB7B}" srcId="{DA56AA77-B670-444C-AE5B-98C3875FD209}" destId="{AEA81315-E4C2-48C7-962D-C0D6B73A72DA}" srcOrd="0" destOrd="0" parTransId="{E235102E-6720-49AE-A532-06AC9BB19A02}" sibTransId="{3A0F6501-7AB9-4DD8-9B9C-663B010387D3}"/>
    <dgm:cxn modelId="{C9C13878-EA18-4C22-B7FF-B609C856975C}" type="presOf" srcId="{082537D1-FFE3-44F0-9DD6-1B76C027B0F6}" destId="{32ED463F-DD16-4CAB-AFEC-0008BE463FFB}" srcOrd="0" destOrd="0" presId="urn:microsoft.com/office/officeart/2005/8/layout/hierarchy1"/>
    <dgm:cxn modelId="{D5C11B35-AEC9-4541-86B6-D349E8165517}" srcId="{CBA4D2CD-2F93-418A-B0DB-03A0D053D449}" destId="{F73AF206-928F-47AC-9C06-C771432C565C}" srcOrd="0" destOrd="0" parTransId="{082537D1-FFE3-44F0-9DD6-1B76C027B0F6}" sibTransId="{A56272E0-B0AC-4F81-A782-EF1DAF51D631}"/>
    <dgm:cxn modelId="{4D768050-3107-4576-A174-E2456ED0DB44}" type="presOf" srcId="{2422D664-5985-44CE-A6D1-4B653B161C8D}" destId="{94FE83B6-2196-4081-AF08-5D899AC7425F}" srcOrd="0" destOrd="0" presId="urn:microsoft.com/office/officeart/2005/8/layout/hierarchy1"/>
    <dgm:cxn modelId="{2F045953-5BB6-439C-A151-FA0BFA92E3C8}" type="presOf" srcId="{F73AF206-928F-47AC-9C06-C771432C565C}" destId="{C8AF7E3E-D0EA-4DAF-B8F4-60B9E0707DB8}" srcOrd="0" destOrd="0" presId="urn:microsoft.com/office/officeart/2005/8/layout/hierarchy1"/>
    <dgm:cxn modelId="{3957539D-BC96-4DEB-A217-68F45750DAA3}" type="presOf" srcId="{DA56AA77-B670-444C-AE5B-98C3875FD209}" destId="{0D3F5E1B-8DBA-4E5A-9C5E-27E98C716280}" srcOrd="0" destOrd="0" presId="urn:microsoft.com/office/officeart/2005/8/layout/hierarchy1"/>
    <dgm:cxn modelId="{78102A2C-D929-4130-B624-AA687A64622F}" type="presOf" srcId="{F0D58D5C-BBC1-4596-B22C-CF5F5121863E}" destId="{861E01B2-446B-4709-B4E0-88F5F0711BCE}" srcOrd="0" destOrd="0" presId="urn:microsoft.com/office/officeart/2005/8/layout/hierarchy1"/>
    <dgm:cxn modelId="{087B9B31-1575-48A0-95A4-5B3B9EAD8D90}" type="presOf" srcId="{50778236-07FF-4374-BF96-C6BF01227DDE}" destId="{A3302FE3-CDAA-4A1A-92E6-655A2711A0B4}" srcOrd="0" destOrd="0" presId="urn:microsoft.com/office/officeart/2005/8/layout/hierarchy1"/>
    <dgm:cxn modelId="{C27E62CF-5D3E-46CE-8022-947AB9DD91B6}" type="presOf" srcId="{AEA81315-E4C2-48C7-962D-C0D6B73A72DA}" destId="{D0A49D55-5665-4DAD-AB45-CFF66EBA7D37}" srcOrd="0" destOrd="0" presId="urn:microsoft.com/office/officeart/2005/8/layout/hierarchy1"/>
    <dgm:cxn modelId="{AFB8B918-3043-42B3-85DE-A6AF1B899270}" type="presOf" srcId="{12329F48-289A-4E4A-8B64-3F1E2FC1D91D}" destId="{9BD814D5-D766-4B9D-A096-6D2AA085735C}" srcOrd="0" destOrd="0" presId="urn:microsoft.com/office/officeart/2005/8/layout/hierarchy1"/>
    <dgm:cxn modelId="{E2FBA555-09FA-4870-AC87-B80D23EA1B34}" srcId="{827E832F-25BC-4A3B-ABCF-8A13C03B29A5}" destId="{2422D664-5985-44CE-A6D1-4B653B161C8D}" srcOrd="0" destOrd="0" parTransId="{17FAC9A9-E3F3-413A-8E03-39172287A551}" sibTransId="{37CF50D9-47FF-47E5-8503-9F1CAAF379EF}"/>
    <dgm:cxn modelId="{BF41B0FB-6ED9-45FF-8C67-DF235AF583F1}" type="presOf" srcId="{E235102E-6720-49AE-A532-06AC9BB19A02}" destId="{BE3F5315-E007-4648-905C-42C604546839}" srcOrd="0" destOrd="0" presId="urn:microsoft.com/office/officeart/2005/8/layout/hierarchy1"/>
    <dgm:cxn modelId="{867D4FB3-520B-4EE8-867A-AC1A2B44D690}" type="presOf" srcId="{425CAB5E-F0C9-4A84-BABA-E9E1D004B34C}" destId="{C5EF32BB-8931-42B4-8295-4CE38F627EC0}" srcOrd="0" destOrd="0" presId="urn:microsoft.com/office/officeart/2005/8/layout/hierarchy1"/>
    <dgm:cxn modelId="{A02F9CE1-09FE-473F-9E9F-A2E9878A8EF7}" srcId="{C1820CE2-9050-47E0-844B-4CE7625FA0AF}" destId="{CBA4D2CD-2F93-418A-B0DB-03A0D053D449}" srcOrd="0" destOrd="0" parTransId="{4A4B79FB-3562-4A2B-99EA-D48A41FAE2D6}" sibTransId="{B922898F-6096-48E7-B6A4-DD10DF787106}"/>
    <dgm:cxn modelId="{378EE26C-0568-49FB-977B-D46ABCF22ADB}" type="presOf" srcId="{CBA4D2CD-2F93-418A-B0DB-03A0D053D449}" destId="{373D6F59-A252-42F6-916E-9AE19EF21FF0}" srcOrd="0" destOrd="0" presId="urn:microsoft.com/office/officeart/2005/8/layout/hierarchy1"/>
    <dgm:cxn modelId="{072A8F8D-893F-44C3-9571-2DFB89A6D7B8}" srcId="{2422D664-5985-44CE-A6D1-4B653B161C8D}" destId="{C1820CE2-9050-47E0-844B-4CE7625FA0AF}" srcOrd="0" destOrd="0" parTransId="{F0D58D5C-BBC1-4596-B22C-CF5F5121863E}" sibTransId="{028BF5EE-6BF5-459C-8A18-090DD36946A2}"/>
    <dgm:cxn modelId="{7BEC2A0B-9A73-4B51-AEAF-6D835BD92E41}" srcId="{C1820CE2-9050-47E0-844B-4CE7625FA0AF}" destId="{50778236-07FF-4374-BF96-C6BF01227DDE}" srcOrd="2" destOrd="0" parTransId="{A455A6B5-30FD-46E3-BD60-126EB4207EE9}" sibTransId="{90F2B4EC-B328-492A-9C24-A4D2728445EE}"/>
    <dgm:cxn modelId="{E790AE9E-6CE7-4647-BEEB-1D55577E8050}" type="presOf" srcId="{A455A6B5-30FD-46E3-BD60-126EB4207EE9}" destId="{442E6566-0797-46D4-8167-169A6FBA8059}" srcOrd="0" destOrd="0" presId="urn:microsoft.com/office/officeart/2005/8/layout/hierarchy1"/>
    <dgm:cxn modelId="{AA72BDD4-D48E-41D9-B703-4D8FB5A8B346}" type="presOf" srcId="{827E832F-25BC-4A3B-ABCF-8A13C03B29A5}" destId="{C89A8FFA-2F4D-44FB-9E28-EE9ECF89A8C7}" srcOrd="0" destOrd="0" presId="urn:microsoft.com/office/officeart/2005/8/layout/hierarchy1"/>
    <dgm:cxn modelId="{671AF97A-5B06-4F8E-B94D-C776024E6E23}" srcId="{50778236-07FF-4374-BF96-C6BF01227DDE}" destId="{12329F48-289A-4E4A-8B64-3F1E2FC1D91D}" srcOrd="0" destOrd="0" parTransId="{71E7F905-10EC-4DF9-A333-BAF46B4C98A0}" sibTransId="{B1E47A48-6BC0-40F1-87B3-18F85E9432FC}"/>
    <dgm:cxn modelId="{C11A3C50-A9D3-4CCA-BC4E-59B1788B6380}" type="presParOf" srcId="{C89A8FFA-2F4D-44FB-9E28-EE9ECF89A8C7}" destId="{40307F06-E1FD-41A0-A3B3-79B469200505}" srcOrd="0" destOrd="0" presId="urn:microsoft.com/office/officeart/2005/8/layout/hierarchy1"/>
    <dgm:cxn modelId="{928FFD5B-4597-4B84-ACBB-84999476F63F}" type="presParOf" srcId="{40307F06-E1FD-41A0-A3B3-79B469200505}" destId="{4747E2AB-492D-4E3D-AEB1-3C6BFDA28AB9}" srcOrd="0" destOrd="0" presId="urn:microsoft.com/office/officeart/2005/8/layout/hierarchy1"/>
    <dgm:cxn modelId="{CDBDB358-A55B-4F93-82BD-8B75BC23082D}" type="presParOf" srcId="{4747E2AB-492D-4E3D-AEB1-3C6BFDA28AB9}" destId="{6651AF27-2FDE-4254-99EC-913A160A460A}" srcOrd="0" destOrd="0" presId="urn:microsoft.com/office/officeart/2005/8/layout/hierarchy1"/>
    <dgm:cxn modelId="{BCB3E97F-5A5E-4D68-99A3-B21107F7DECF}" type="presParOf" srcId="{4747E2AB-492D-4E3D-AEB1-3C6BFDA28AB9}" destId="{94FE83B6-2196-4081-AF08-5D899AC7425F}" srcOrd="1" destOrd="0" presId="urn:microsoft.com/office/officeart/2005/8/layout/hierarchy1"/>
    <dgm:cxn modelId="{FD66A346-408B-4B3F-889D-0050CCDDA953}" type="presParOf" srcId="{40307F06-E1FD-41A0-A3B3-79B469200505}" destId="{3F3876A6-C32C-49ED-951A-1A0A380B17FC}" srcOrd="1" destOrd="0" presId="urn:microsoft.com/office/officeart/2005/8/layout/hierarchy1"/>
    <dgm:cxn modelId="{DA3059AF-54C0-4EA9-A017-5D0CD26DFC90}" type="presParOf" srcId="{3F3876A6-C32C-49ED-951A-1A0A380B17FC}" destId="{861E01B2-446B-4709-B4E0-88F5F0711BCE}" srcOrd="0" destOrd="0" presId="urn:microsoft.com/office/officeart/2005/8/layout/hierarchy1"/>
    <dgm:cxn modelId="{EEEBCAE7-BCAE-475F-8667-F965D8A2AF48}" type="presParOf" srcId="{3F3876A6-C32C-49ED-951A-1A0A380B17FC}" destId="{669B452F-93B5-4E27-8A6D-51DBF76149C8}" srcOrd="1" destOrd="0" presId="urn:microsoft.com/office/officeart/2005/8/layout/hierarchy1"/>
    <dgm:cxn modelId="{A931B130-4BC7-4C2F-B4B5-695E8EFDE1A1}" type="presParOf" srcId="{669B452F-93B5-4E27-8A6D-51DBF76149C8}" destId="{76604E65-3852-477C-974E-48B5924D8373}" srcOrd="0" destOrd="0" presId="urn:microsoft.com/office/officeart/2005/8/layout/hierarchy1"/>
    <dgm:cxn modelId="{DC06DD91-B18B-4FC2-9AD5-974E27EDA2C3}" type="presParOf" srcId="{76604E65-3852-477C-974E-48B5924D8373}" destId="{2BCC2713-5632-4071-8187-C4A91341ED04}" srcOrd="0" destOrd="0" presId="urn:microsoft.com/office/officeart/2005/8/layout/hierarchy1"/>
    <dgm:cxn modelId="{51345EF0-A174-4584-A8F5-C3A7115ED99D}" type="presParOf" srcId="{76604E65-3852-477C-974E-48B5924D8373}" destId="{A2A7086E-713B-4F16-ACBF-2B689254EC06}" srcOrd="1" destOrd="0" presId="urn:microsoft.com/office/officeart/2005/8/layout/hierarchy1"/>
    <dgm:cxn modelId="{DA254430-6AB8-46E0-AF3F-B56AE0F6878F}" type="presParOf" srcId="{669B452F-93B5-4E27-8A6D-51DBF76149C8}" destId="{5D09BB48-2E95-47A2-A40F-47500AB6441E}" srcOrd="1" destOrd="0" presId="urn:microsoft.com/office/officeart/2005/8/layout/hierarchy1"/>
    <dgm:cxn modelId="{CC777CCA-DD6D-486C-ADB1-513BB5907156}" type="presParOf" srcId="{5D09BB48-2E95-47A2-A40F-47500AB6441E}" destId="{3C8BDC19-C5B0-4DCB-883B-BCD448A3725D}" srcOrd="0" destOrd="0" presId="urn:microsoft.com/office/officeart/2005/8/layout/hierarchy1"/>
    <dgm:cxn modelId="{7F6A7C28-4F47-4D35-96BD-1E04B5BD2BEB}" type="presParOf" srcId="{5D09BB48-2E95-47A2-A40F-47500AB6441E}" destId="{BA09BC4D-A25E-4663-975B-E3FC2F68D796}" srcOrd="1" destOrd="0" presId="urn:microsoft.com/office/officeart/2005/8/layout/hierarchy1"/>
    <dgm:cxn modelId="{D1BBB756-A570-484F-A6C4-B55CA24415C4}" type="presParOf" srcId="{BA09BC4D-A25E-4663-975B-E3FC2F68D796}" destId="{8CCD8BE7-7C97-45D8-B9D3-DAD8AD950374}" srcOrd="0" destOrd="0" presId="urn:microsoft.com/office/officeart/2005/8/layout/hierarchy1"/>
    <dgm:cxn modelId="{B04A2BC3-02AA-4AD8-84A1-1D6DE3394405}" type="presParOf" srcId="{8CCD8BE7-7C97-45D8-B9D3-DAD8AD950374}" destId="{922C922A-55ED-40C0-8823-89A853A72CDC}" srcOrd="0" destOrd="0" presId="urn:microsoft.com/office/officeart/2005/8/layout/hierarchy1"/>
    <dgm:cxn modelId="{ABC39A6C-AC7F-457C-8147-BEA1C32BFD84}" type="presParOf" srcId="{8CCD8BE7-7C97-45D8-B9D3-DAD8AD950374}" destId="{373D6F59-A252-42F6-916E-9AE19EF21FF0}" srcOrd="1" destOrd="0" presId="urn:microsoft.com/office/officeart/2005/8/layout/hierarchy1"/>
    <dgm:cxn modelId="{7A120F54-214E-4320-BA1E-C554203C494B}" type="presParOf" srcId="{BA09BC4D-A25E-4663-975B-E3FC2F68D796}" destId="{57CA1F75-03C6-4336-94D7-3189BB6D22DB}" srcOrd="1" destOrd="0" presId="urn:microsoft.com/office/officeart/2005/8/layout/hierarchy1"/>
    <dgm:cxn modelId="{B70319B7-A2AD-4F71-A234-E364420FE2C0}" type="presParOf" srcId="{57CA1F75-03C6-4336-94D7-3189BB6D22DB}" destId="{32ED463F-DD16-4CAB-AFEC-0008BE463FFB}" srcOrd="0" destOrd="0" presId="urn:microsoft.com/office/officeart/2005/8/layout/hierarchy1"/>
    <dgm:cxn modelId="{79C6E832-A2D7-4B36-B041-5F7A7478FD0F}" type="presParOf" srcId="{57CA1F75-03C6-4336-94D7-3189BB6D22DB}" destId="{4D2E7C17-3E89-437B-9E79-208EBF1F1506}" srcOrd="1" destOrd="0" presId="urn:microsoft.com/office/officeart/2005/8/layout/hierarchy1"/>
    <dgm:cxn modelId="{4394C105-0B7B-486B-A3BC-62C5A79F9445}" type="presParOf" srcId="{4D2E7C17-3E89-437B-9E79-208EBF1F1506}" destId="{B853B175-2BC7-4BB7-A1A1-0DA139C4EAC4}" srcOrd="0" destOrd="0" presId="urn:microsoft.com/office/officeart/2005/8/layout/hierarchy1"/>
    <dgm:cxn modelId="{09E1C275-83E0-4475-A58C-5A91DEAF60E6}" type="presParOf" srcId="{B853B175-2BC7-4BB7-A1A1-0DA139C4EAC4}" destId="{FD80BC89-64E3-472B-8099-AF495CB7B016}" srcOrd="0" destOrd="0" presId="urn:microsoft.com/office/officeart/2005/8/layout/hierarchy1"/>
    <dgm:cxn modelId="{60A53D2A-3A57-4830-B7BF-09E5A6E61334}" type="presParOf" srcId="{B853B175-2BC7-4BB7-A1A1-0DA139C4EAC4}" destId="{C8AF7E3E-D0EA-4DAF-B8F4-60B9E0707DB8}" srcOrd="1" destOrd="0" presId="urn:microsoft.com/office/officeart/2005/8/layout/hierarchy1"/>
    <dgm:cxn modelId="{ECD6B0E8-789D-4F9A-80F3-DAE272F2C072}" type="presParOf" srcId="{4D2E7C17-3E89-437B-9E79-208EBF1F1506}" destId="{FE1ED591-3D31-4FB7-BA24-7E0F7B427032}" srcOrd="1" destOrd="0" presId="urn:microsoft.com/office/officeart/2005/8/layout/hierarchy1"/>
    <dgm:cxn modelId="{F6979409-530E-4F9C-83EB-B6BE3EE5623F}" type="presParOf" srcId="{5D09BB48-2E95-47A2-A40F-47500AB6441E}" destId="{C5EF32BB-8931-42B4-8295-4CE38F627EC0}" srcOrd="2" destOrd="0" presId="urn:microsoft.com/office/officeart/2005/8/layout/hierarchy1"/>
    <dgm:cxn modelId="{D9149E18-AF0A-4330-B3F8-22DBD663AACD}" type="presParOf" srcId="{5D09BB48-2E95-47A2-A40F-47500AB6441E}" destId="{8FE24B89-1286-4655-8A8F-5B7431272256}" srcOrd="3" destOrd="0" presId="urn:microsoft.com/office/officeart/2005/8/layout/hierarchy1"/>
    <dgm:cxn modelId="{360DEEA1-4F77-4D14-85C8-B35C06BE8F7B}" type="presParOf" srcId="{8FE24B89-1286-4655-8A8F-5B7431272256}" destId="{AF1C2708-577B-48B4-A690-2FE4960BA989}" srcOrd="0" destOrd="0" presId="urn:microsoft.com/office/officeart/2005/8/layout/hierarchy1"/>
    <dgm:cxn modelId="{793AE738-6BE9-4A10-B0F3-F223870CB4FA}" type="presParOf" srcId="{AF1C2708-577B-48B4-A690-2FE4960BA989}" destId="{F31832C0-4A77-4976-B3D7-B580027A17EB}" srcOrd="0" destOrd="0" presId="urn:microsoft.com/office/officeart/2005/8/layout/hierarchy1"/>
    <dgm:cxn modelId="{F233C282-B4E3-4103-8B5B-EBD80EA5A5C0}" type="presParOf" srcId="{AF1C2708-577B-48B4-A690-2FE4960BA989}" destId="{0D3F5E1B-8DBA-4E5A-9C5E-27E98C716280}" srcOrd="1" destOrd="0" presId="urn:microsoft.com/office/officeart/2005/8/layout/hierarchy1"/>
    <dgm:cxn modelId="{9E03E7FC-2EF1-466D-A101-1CC3047AB706}" type="presParOf" srcId="{8FE24B89-1286-4655-8A8F-5B7431272256}" destId="{7002886A-CFD4-456B-806B-615D30308117}" srcOrd="1" destOrd="0" presId="urn:microsoft.com/office/officeart/2005/8/layout/hierarchy1"/>
    <dgm:cxn modelId="{6A3FCCED-26B5-46A0-8A60-81B91D042B8A}" type="presParOf" srcId="{7002886A-CFD4-456B-806B-615D30308117}" destId="{BE3F5315-E007-4648-905C-42C604546839}" srcOrd="0" destOrd="0" presId="urn:microsoft.com/office/officeart/2005/8/layout/hierarchy1"/>
    <dgm:cxn modelId="{8A2BA37B-C981-4CE1-9056-74A69F2F845B}" type="presParOf" srcId="{7002886A-CFD4-456B-806B-615D30308117}" destId="{36633E82-1B6B-4B5B-ACC4-7C5EBCF7DD98}" srcOrd="1" destOrd="0" presId="urn:microsoft.com/office/officeart/2005/8/layout/hierarchy1"/>
    <dgm:cxn modelId="{21E399EE-08A4-41BE-8E0E-F7FBC04E2FD6}" type="presParOf" srcId="{36633E82-1B6B-4B5B-ACC4-7C5EBCF7DD98}" destId="{98EB9771-4259-4588-ADA8-F0D29A04EFD6}" srcOrd="0" destOrd="0" presId="urn:microsoft.com/office/officeart/2005/8/layout/hierarchy1"/>
    <dgm:cxn modelId="{BBD08476-DA31-4C5B-BC3E-72C7E49183AD}" type="presParOf" srcId="{98EB9771-4259-4588-ADA8-F0D29A04EFD6}" destId="{C1C8C6D1-9E7F-4C2F-8EE2-2A341054E9C4}" srcOrd="0" destOrd="0" presId="urn:microsoft.com/office/officeart/2005/8/layout/hierarchy1"/>
    <dgm:cxn modelId="{E0965255-186B-44EB-8EE4-64AA14E40DB0}" type="presParOf" srcId="{98EB9771-4259-4588-ADA8-F0D29A04EFD6}" destId="{D0A49D55-5665-4DAD-AB45-CFF66EBA7D37}" srcOrd="1" destOrd="0" presId="urn:microsoft.com/office/officeart/2005/8/layout/hierarchy1"/>
    <dgm:cxn modelId="{8AB09B62-6C1D-4827-A276-97A604B95BFD}" type="presParOf" srcId="{36633E82-1B6B-4B5B-ACC4-7C5EBCF7DD98}" destId="{DCED4AD8-9224-43ED-AC1A-843C50511B28}" srcOrd="1" destOrd="0" presId="urn:microsoft.com/office/officeart/2005/8/layout/hierarchy1"/>
    <dgm:cxn modelId="{1FA7A1C9-F459-4076-9C14-F6BF5DE54985}" type="presParOf" srcId="{5D09BB48-2E95-47A2-A40F-47500AB6441E}" destId="{442E6566-0797-46D4-8167-169A6FBA8059}" srcOrd="4" destOrd="0" presId="urn:microsoft.com/office/officeart/2005/8/layout/hierarchy1"/>
    <dgm:cxn modelId="{9469ABD8-5368-450D-9E27-A34D9A10FB9E}" type="presParOf" srcId="{5D09BB48-2E95-47A2-A40F-47500AB6441E}" destId="{A8ADDD05-8F63-4714-B822-06AA988A22FF}" srcOrd="5" destOrd="0" presId="urn:microsoft.com/office/officeart/2005/8/layout/hierarchy1"/>
    <dgm:cxn modelId="{01B2B06E-F7A4-418F-AB4B-3FB5B20AA119}" type="presParOf" srcId="{A8ADDD05-8F63-4714-B822-06AA988A22FF}" destId="{E4F1DB47-F362-4DB0-BD28-888C51667C09}" srcOrd="0" destOrd="0" presId="urn:microsoft.com/office/officeart/2005/8/layout/hierarchy1"/>
    <dgm:cxn modelId="{497E0B3E-66D6-4DFF-999E-376E21BB282E}" type="presParOf" srcId="{E4F1DB47-F362-4DB0-BD28-888C51667C09}" destId="{6DA9EEC9-C337-495E-9C2C-4FD4686F24B5}" srcOrd="0" destOrd="0" presId="urn:microsoft.com/office/officeart/2005/8/layout/hierarchy1"/>
    <dgm:cxn modelId="{B08130DF-C8B3-4416-910C-E9DA9ED76456}" type="presParOf" srcId="{E4F1DB47-F362-4DB0-BD28-888C51667C09}" destId="{A3302FE3-CDAA-4A1A-92E6-655A2711A0B4}" srcOrd="1" destOrd="0" presId="urn:microsoft.com/office/officeart/2005/8/layout/hierarchy1"/>
    <dgm:cxn modelId="{14CC85FA-AF0B-424F-8DC8-1AFDCBB897E9}" type="presParOf" srcId="{A8ADDD05-8F63-4714-B822-06AA988A22FF}" destId="{65D08FBA-7391-4301-8AA7-0012B78BFF36}" srcOrd="1" destOrd="0" presId="urn:microsoft.com/office/officeart/2005/8/layout/hierarchy1"/>
    <dgm:cxn modelId="{E6982FE1-2D76-40DD-9349-5300708D9B98}" type="presParOf" srcId="{65D08FBA-7391-4301-8AA7-0012B78BFF36}" destId="{627484B5-7C8D-4D1A-A616-4BAE0F893705}" srcOrd="0" destOrd="0" presId="urn:microsoft.com/office/officeart/2005/8/layout/hierarchy1"/>
    <dgm:cxn modelId="{1D96785D-70AE-4669-9FC1-F6A29F607C3E}" type="presParOf" srcId="{65D08FBA-7391-4301-8AA7-0012B78BFF36}" destId="{95BC6301-0B12-4634-AC67-6F7DF92B601F}" srcOrd="1" destOrd="0" presId="urn:microsoft.com/office/officeart/2005/8/layout/hierarchy1"/>
    <dgm:cxn modelId="{055CACA5-7542-4076-BF08-8B89640E2F91}" type="presParOf" srcId="{95BC6301-0B12-4634-AC67-6F7DF92B601F}" destId="{1B811A7F-71B6-44C5-BE5A-0C11DFA72C10}" srcOrd="0" destOrd="0" presId="urn:microsoft.com/office/officeart/2005/8/layout/hierarchy1"/>
    <dgm:cxn modelId="{84013666-B86C-4426-BA07-BE6F765E7096}" type="presParOf" srcId="{1B811A7F-71B6-44C5-BE5A-0C11DFA72C10}" destId="{134414E3-E7D5-41B0-8977-EEED146FBF3B}" srcOrd="0" destOrd="0" presId="urn:microsoft.com/office/officeart/2005/8/layout/hierarchy1"/>
    <dgm:cxn modelId="{F69B3569-D5DC-4AE5-8BB6-15E652533184}" type="presParOf" srcId="{1B811A7F-71B6-44C5-BE5A-0C11DFA72C10}" destId="{9BD814D5-D766-4B9D-A096-6D2AA085735C}" srcOrd="1" destOrd="0" presId="urn:microsoft.com/office/officeart/2005/8/layout/hierarchy1"/>
    <dgm:cxn modelId="{8A6A7566-8508-4DCE-96C9-6FA1A8DE1086}" type="presParOf" srcId="{95BC6301-0B12-4634-AC67-6F7DF92B601F}" destId="{4186A656-921E-480E-B191-ACA5BE4ACD24}" srcOrd="1" destOrd="0" presId="urn:microsoft.com/office/officeart/2005/8/layout/hierarchy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7E832F-25BC-4A3B-ABCF-8A13C03B29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22D664-5985-44CE-A6D1-4B653B161C8D}">
      <dgm:prSet phldrT="[文本]"/>
      <dgm:spPr/>
      <dgm:t>
        <a:bodyPr/>
        <a:lstStyle/>
        <a:p>
          <a:r>
            <a:rPr lang="en-US" altLang="zh-CN" dirty="0" smtClean="0"/>
            <a:t>System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17FAC9A9-E3F3-413A-8E03-39172287A551}" type="par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37CF50D9-47FF-47E5-8503-9F1CAAF379EF}" type="sibTrans" cxnId="{E2FBA555-09FA-4870-AC87-B80D23EA1B34}">
      <dgm:prSet/>
      <dgm:spPr/>
      <dgm:t>
        <a:bodyPr/>
        <a:lstStyle/>
        <a:p>
          <a:endParaRPr lang="zh-CN" altLang="en-US"/>
        </a:p>
      </dgm:t>
    </dgm:pt>
    <dgm:pt modelId="{C1820CE2-9050-47E0-844B-4CE7625FA0AF}">
      <dgm:prSet phldrT="[文本]"/>
      <dgm:spPr/>
      <dgm:t>
        <a:bodyPr/>
        <a:lstStyle/>
        <a:p>
          <a:r>
            <a:rPr lang="en-US" altLang="zh-CN" dirty="0" smtClean="0"/>
            <a:t>Felix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F0D58D5C-BBC1-4596-B22C-CF5F5121863E}" type="par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028BF5EE-6BF5-459C-8A18-090DD36946A2}" type="sibTrans" cxnId="{072A8F8D-893F-44C3-9571-2DFB89A6D7B8}">
      <dgm:prSet/>
      <dgm:spPr/>
      <dgm:t>
        <a:bodyPr/>
        <a:lstStyle/>
        <a:p>
          <a:endParaRPr lang="zh-CN" altLang="en-US"/>
        </a:p>
      </dgm:t>
    </dgm:pt>
    <dgm:pt modelId="{CBA4D2CD-2F93-418A-B0DB-03A0D053D44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A4B79FB-3562-4A2B-99EA-D48A41FAE2D6}" type="par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B922898F-6096-48E7-B6A4-DD10DF787106}" type="sibTrans" cxnId="{A02F9CE1-09FE-473F-9E9F-A2E9878A8EF7}">
      <dgm:prSet/>
      <dgm:spPr/>
      <dgm:t>
        <a:bodyPr/>
        <a:lstStyle/>
        <a:p>
          <a:endParaRPr lang="zh-CN" altLang="en-US"/>
        </a:p>
      </dgm:t>
    </dgm:pt>
    <dgm:pt modelId="{DA56AA77-B670-444C-AE5B-98C3875FD209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425CAB5E-F0C9-4A84-BABA-E9E1D004B34C}" type="par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CBDB80C5-7F9A-469C-9869-A0F0E0615399}" type="sibTrans" cxnId="{3E0023D1-8558-4E5A-88A9-7DBD26A6B331}">
      <dgm:prSet/>
      <dgm:spPr/>
      <dgm:t>
        <a:bodyPr/>
        <a:lstStyle/>
        <a:p>
          <a:endParaRPr lang="zh-CN" altLang="en-US"/>
        </a:p>
      </dgm:t>
    </dgm:pt>
    <dgm:pt modelId="{50778236-07FF-4374-BF96-C6BF01227DDE}">
      <dgm:prSet phldrT="[文本]"/>
      <dgm:spPr/>
      <dgm:t>
        <a:bodyPr/>
        <a:lstStyle/>
        <a:p>
          <a:r>
            <a:rPr lang="en-US" altLang="zh-CN" dirty="0" smtClean="0"/>
            <a:t>Bundle </a:t>
          </a:r>
          <a:r>
            <a:rPr lang="en-US" altLang="zh-CN" dirty="0" err="1" smtClean="0"/>
            <a:t>ClassLoader</a:t>
          </a:r>
          <a:endParaRPr lang="zh-CN" altLang="en-US" dirty="0"/>
        </a:p>
      </dgm:t>
    </dgm:pt>
    <dgm:pt modelId="{A455A6B5-30FD-46E3-BD60-126EB4207EE9}" type="par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90F2B4EC-B328-492A-9C24-A4D2728445EE}" type="sibTrans" cxnId="{7BEC2A0B-9A73-4B51-AEAF-6D835BD92E41}">
      <dgm:prSet/>
      <dgm:spPr/>
      <dgm:t>
        <a:bodyPr/>
        <a:lstStyle/>
        <a:p>
          <a:endParaRPr lang="zh-CN" altLang="en-US"/>
        </a:p>
      </dgm:t>
    </dgm:pt>
    <dgm:pt modelId="{F73AF206-928F-47AC-9C06-C771432C565C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082537D1-FFE3-44F0-9DD6-1B76C027B0F6}" type="par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56272E0-B0AC-4F81-A782-EF1DAF51D631}" type="sibTrans" cxnId="{D5C11B35-AEC9-4541-86B6-D349E8165517}">
      <dgm:prSet/>
      <dgm:spPr/>
      <dgm:t>
        <a:bodyPr/>
        <a:lstStyle/>
        <a:p>
          <a:endParaRPr lang="zh-CN" altLang="en-US"/>
        </a:p>
      </dgm:t>
    </dgm:pt>
    <dgm:pt modelId="{AEA81315-E4C2-48C7-962D-C0D6B73A72DA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E235102E-6720-49AE-A532-06AC9BB19A02}" type="par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3A0F6501-7AB9-4DD8-9B9C-663B010387D3}" type="sibTrans" cxnId="{70CFE5A4-348C-4EF5-BC0F-6CA7D698BB7B}">
      <dgm:prSet/>
      <dgm:spPr/>
      <dgm:t>
        <a:bodyPr/>
        <a:lstStyle/>
        <a:p>
          <a:endParaRPr lang="zh-CN" altLang="en-US"/>
        </a:p>
      </dgm:t>
    </dgm:pt>
    <dgm:pt modelId="{12329F48-289A-4E4A-8B64-3F1E2FC1D91D}">
      <dgm:prSet phldrT="[文本]"/>
      <dgm:spPr/>
      <dgm:t>
        <a:bodyPr/>
        <a:lstStyle/>
        <a:p>
          <a:r>
            <a:rPr lang="en-US" altLang="zh-CN" dirty="0" smtClean="0"/>
            <a:t>Bundle-</a:t>
          </a:r>
          <a:r>
            <a:rPr lang="en-US" altLang="zh-CN" dirty="0" err="1" smtClean="0"/>
            <a:t>Classpath</a:t>
          </a:r>
          <a:r>
            <a:rPr lang="zh-CN" altLang="en-US" dirty="0" smtClean="0"/>
            <a:t>中指定的</a:t>
          </a:r>
          <a:r>
            <a:rPr lang="en-US" altLang="zh-CN" dirty="0" smtClean="0"/>
            <a:t>jar</a:t>
          </a:r>
          <a:r>
            <a:rPr lang="zh-CN" altLang="en-US" dirty="0" smtClean="0"/>
            <a:t>或路径</a:t>
          </a:r>
          <a:endParaRPr lang="zh-CN" altLang="en-US" dirty="0"/>
        </a:p>
      </dgm:t>
    </dgm:pt>
    <dgm:pt modelId="{71E7F905-10EC-4DF9-A333-BAF46B4C98A0}" type="par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B1E47A48-6BC0-40F1-87B3-18F85E9432FC}" type="sibTrans" cxnId="{671AF97A-5B06-4F8E-B94D-C776024E6E23}">
      <dgm:prSet/>
      <dgm:spPr/>
      <dgm:t>
        <a:bodyPr/>
        <a:lstStyle/>
        <a:p>
          <a:endParaRPr lang="zh-CN" altLang="en-US"/>
        </a:p>
      </dgm:t>
    </dgm:pt>
    <dgm:pt modelId="{C89A8FFA-2F4D-44FB-9E28-EE9ECF89A8C7}" type="pres">
      <dgm:prSet presAssocID="{827E832F-25BC-4A3B-ABCF-8A13C03B29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0307F06-E1FD-41A0-A3B3-79B469200505}" type="pres">
      <dgm:prSet presAssocID="{2422D664-5985-44CE-A6D1-4B653B161C8D}" presName="hierRoot1" presStyleCnt="0"/>
      <dgm:spPr/>
    </dgm:pt>
    <dgm:pt modelId="{4747E2AB-492D-4E3D-AEB1-3C6BFDA28AB9}" type="pres">
      <dgm:prSet presAssocID="{2422D664-5985-44CE-A6D1-4B653B161C8D}" presName="composite" presStyleCnt="0"/>
      <dgm:spPr/>
    </dgm:pt>
    <dgm:pt modelId="{6651AF27-2FDE-4254-99EC-913A160A460A}" type="pres">
      <dgm:prSet presAssocID="{2422D664-5985-44CE-A6D1-4B653B161C8D}" presName="background" presStyleLbl="node0" presStyleIdx="0" presStyleCnt="1"/>
      <dgm:spPr/>
    </dgm:pt>
    <dgm:pt modelId="{94FE83B6-2196-4081-AF08-5D899AC7425F}" type="pres">
      <dgm:prSet presAssocID="{2422D664-5985-44CE-A6D1-4B653B161C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3876A6-C32C-49ED-951A-1A0A380B17FC}" type="pres">
      <dgm:prSet presAssocID="{2422D664-5985-44CE-A6D1-4B653B161C8D}" presName="hierChild2" presStyleCnt="0"/>
      <dgm:spPr/>
    </dgm:pt>
    <dgm:pt modelId="{861E01B2-446B-4709-B4E0-88F5F0711BCE}" type="pres">
      <dgm:prSet presAssocID="{F0D58D5C-BBC1-4596-B22C-CF5F5121863E}" presName="Name10" presStyleLbl="parChTrans1D2" presStyleIdx="0" presStyleCnt="1"/>
      <dgm:spPr/>
      <dgm:t>
        <a:bodyPr/>
        <a:lstStyle/>
        <a:p>
          <a:endParaRPr lang="zh-CN" altLang="en-US"/>
        </a:p>
      </dgm:t>
    </dgm:pt>
    <dgm:pt modelId="{669B452F-93B5-4E27-8A6D-51DBF76149C8}" type="pres">
      <dgm:prSet presAssocID="{C1820CE2-9050-47E0-844B-4CE7625FA0AF}" presName="hierRoot2" presStyleCnt="0"/>
      <dgm:spPr/>
    </dgm:pt>
    <dgm:pt modelId="{76604E65-3852-477C-974E-48B5924D8373}" type="pres">
      <dgm:prSet presAssocID="{C1820CE2-9050-47E0-844B-4CE7625FA0AF}" presName="composite2" presStyleCnt="0"/>
      <dgm:spPr/>
    </dgm:pt>
    <dgm:pt modelId="{2BCC2713-5632-4071-8187-C4A91341ED04}" type="pres">
      <dgm:prSet presAssocID="{C1820CE2-9050-47E0-844B-4CE7625FA0AF}" presName="background2" presStyleLbl="node2" presStyleIdx="0" presStyleCnt="1"/>
      <dgm:spPr/>
    </dgm:pt>
    <dgm:pt modelId="{A2A7086E-713B-4F16-ACBF-2B689254EC06}" type="pres">
      <dgm:prSet presAssocID="{C1820CE2-9050-47E0-844B-4CE7625FA0AF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09BB48-2E95-47A2-A40F-47500AB6441E}" type="pres">
      <dgm:prSet presAssocID="{C1820CE2-9050-47E0-844B-4CE7625FA0AF}" presName="hierChild3" presStyleCnt="0"/>
      <dgm:spPr/>
    </dgm:pt>
    <dgm:pt modelId="{3C8BDC19-C5B0-4DCB-883B-BCD448A3725D}" type="pres">
      <dgm:prSet presAssocID="{4A4B79FB-3562-4A2B-99EA-D48A41FAE2D6}" presName="Name17" presStyleLbl="parChTrans1D3" presStyleIdx="0" presStyleCnt="3"/>
      <dgm:spPr/>
      <dgm:t>
        <a:bodyPr/>
        <a:lstStyle/>
        <a:p>
          <a:endParaRPr lang="zh-CN" altLang="en-US"/>
        </a:p>
      </dgm:t>
    </dgm:pt>
    <dgm:pt modelId="{BA09BC4D-A25E-4663-975B-E3FC2F68D796}" type="pres">
      <dgm:prSet presAssocID="{CBA4D2CD-2F93-418A-B0DB-03A0D053D449}" presName="hierRoot3" presStyleCnt="0"/>
      <dgm:spPr/>
    </dgm:pt>
    <dgm:pt modelId="{8CCD8BE7-7C97-45D8-B9D3-DAD8AD950374}" type="pres">
      <dgm:prSet presAssocID="{CBA4D2CD-2F93-418A-B0DB-03A0D053D449}" presName="composite3" presStyleCnt="0"/>
      <dgm:spPr/>
    </dgm:pt>
    <dgm:pt modelId="{922C922A-55ED-40C0-8823-89A853A72CDC}" type="pres">
      <dgm:prSet presAssocID="{CBA4D2CD-2F93-418A-B0DB-03A0D053D449}" presName="background3" presStyleLbl="node3" presStyleIdx="0" presStyleCnt="3"/>
      <dgm:spPr/>
    </dgm:pt>
    <dgm:pt modelId="{373D6F59-A252-42F6-916E-9AE19EF21FF0}" type="pres">
      <dgm:prSet presAssocID="{CBA4D2CD-2F93-418A-B0DB-03A0D053D44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CA1F75-03C6-4336-94D7-3189BB6D22DB}" type="pres">
      <dgm:prSet presAssocID="{CBA4D2CD-2F93-418A-B0DB-03A0D053D449}" presName="hierChild4" presStyleCnt="0"/>
      <dgm:spPr/>
    </dgm:pt>
    <dgm:pt modelId="{32ED463F-DD16-4CAB-AFEC-0008BE463FFB}" type="pres">
      <dgm:prSet presAssocID="{082537D1-FFE3-44F0-9DD6-1B76C027B0F6}" presName="Name23" presStyleLbl="parChTrans1D4" presStyleIdx="0" presStyleCnt="3"/>
      <dgm:spPr/>
      <dgm:t>
        <a:bodyPr/>
        <a:lstStyle/>
        <a:p>
          <a:endParaRPr lang="zh-CN" altLang="en-US"/>
        </a:p>
      </dgm:t>
    </dgm:pt>
    <dgm:pt modelId="{4D2E7C17-3E89-437B-9E79-208EBF1F1506}" type="pres">
      <dgm:prSet presAssocID="{F73AF206-928F-47AC-9C06-C771432C565C}" presName="hierRoot4" presStyleCnt="0"/>
      <dgm:spPr/>
    </dgm:pt>
    <dgm:pt modelId="{B853B175-2BC7-4BB7-A1A1-0DA139C4EAC4}" type="pres">
      <dgm:prSet presAssocID="{F73AF206-928F-47AC-9C06-C771432C565C}" presName="composite4" presStyleCnt="0"/>
      <dgm:spPr/>
    </dgm:pt>
    <dgm:pt modelId="{FD80BC89-64E3-472B-8099-AF495CB7B016}" type="pres">
      <dgm:prSet presAssocID="{F73AF206-928F-47AC-9C06-C771432C565C}" presName="background4" presStyleLbl="node4" presStyleIdx="0" presStyleCnt="3"/>
      <dgm:spPr/>
    </dgm:pt>
    <dgm:pt modelId="{C8AF7E3E-D0EA-4DAF-B8F4-60B9E0707DB8}" type="pres">
      <dgm:prSet presAssocID="{F73AF206-928F-47AC-9C06-C771432C565C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1ED591-3D31-4FB7-BA24-7E0F7B427032}" type="pres">
      <dgm:prSet presAssocID="{F73AF206-928F-47AC-9C06-C771432C565C}" presName="hierChild5" presStyleCnt="0"/>
      <dgm:spPr/>
    </dgm:pt>
    <dgm:pt modelId="{C5EF32BB-8931-42B4-8295-4CE38F627EC0}" type="pres">
      <dgm:prSet presAssocID="{425CAB5E-F0C9-4A84-BABA-E9E1D004B34C}" presName="Name17" presStyleLbl="parChTrans1D3" presStyleIdx="1" presStyleCnt="3"/>
      <dgm:spPr/>
      <dgm:t>
        <a:bodyPr/>
        <a:lstStyle/>
        <a:p>
          <a:endParaRPr lang="zh-CN" altLang="en-US"/>
        </a:p>
      </dgm:t>
    </dgm:pt>
    <dgm:pt modelId="{8FE24B89-1286-4655-8A8F-5B7431272256}" type="pres">
      <dgm:prSet presAssocID="{DA56AA77-B670-444C-AE5B-98C3875FD209}" presName="hierRoot3" presStyleCnt="0"/>
      <dgm:spPr/>
    </dgm:pt>
    <dgm:pt modelId="{AF1C2708-577B-48B4-A690-2FE4960BA989}" type="pres">
      <dgm:prSet presAssocID="{DA56AA77-B670-444C-AE5B-98C3875FD209}" presName="composite3" presStyleCnt="0"/>
      <dgm:spPr/>
    </dgm:pt>
    <dgm:pt modelId="{F31832C0-4A77-4976-B3D7-B580027A17EB}" type="pres">
      <dgm:prSet presAssocID="{DA56AA77-B670-444C-AE5B-98C3875FD209}" presName="background3" presStyleLbl="node3" presStyleIdx="1" presStyleCnt="3"/>
      <dgm:spPr/>
    </dgm:pt>
    <dgm:pt modelId="{0D3F5E1B-8DBA-4E5A-9C5E-27E98C716280}" type="pres">
      <dgm:prSet presAssocID="{DA56AA77-B670-444C-AE5B-98C3875FD20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02886A-CFD4-456B-806B-615D30308117}" type="pres">
      <dgm:prSet presAssocID="{DA56AA77-B670-444C-AE5B-98C3875FD209}" presName="hierChild4" presStyleCnt="0"/>
      <dgm:spPr/>
    </dgm:pt>
    <dgm:pt modelId="{BE3F5315-E007-4648-905C-42C604546839}" type="pres">
      <dgm:prSet presAssocID="{E235102E-6720-49AE-A532-06AC9BB19A02}" presName="Name23" presStyleLbl="parChTrans1D4" presStyleIdx="1" presStyleCnt="3"/>
      <dgm:spPr/>
      <dgm:t>
        <a:bodyPr/>
        <a:lstStyle/>
        <a:p>
          <a:endParaRPr lang="zh-CN" altLang="en-US"/>
        </a:p>
      </dgm:t>
    </dgm:pt>
    <dgm:pt modelId="{36633E82-1B6B-4B5B-ACC4-7C5EBCF7DD98}" type="pres">
      <dgm:prSet presAssocID="{AEA81315-E4C2-48C7-962D-C0D6B73A72DA}" presName="hierRoot4" presStyleCnt="0"/>
      <dgm:spPr/>
    </dgm:pt>
    <dgm:pt modelId="{98EB9771-4259-4588-ADA8-F0D29A04EFD6}" type="pres">
      <dgm:prSet presAssocID="{AEA81315-E4C2-48C7-962D-C0D6B73A72DA}" presName="composite4" presStyleCnt="0"/>
      <dgm:spPr/>
    </dgm:pt>
    <dgm:pt modelId="{C1C8C6D1-9E7F-4C2F-8EE2-2A341054E9C4}" type="pres">
      <dgm:prSet presAssocID="{AEA81315-E4C2-48C7-962D-C0D6B73A72DA}" presName="background4" presStyleLbl="node4" presStyleIdx="1" presStyleCnt="3"/>
      <dgm:spPr/>
    </dgm:pt>
    <dgm:pt modelId="{D0A49D55-5665-4DAD-AB45-CFF66EBA7D37}" type="pres">
      <dgm:prSet presAssocID="{AEA81315-E4C2-48C7-962D-C0D6B73A72DA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ED4AD8-9224-43ED-AC1A-843C50511B28}" type="pres">
      <dgm:prSet presAssocID="{AEA81315-E4C2-48C7-962D-C0D6B73A72DA}" presName="hierChild5" presStyleCnt="0"/>
      <dgm:spPr/>
    </dgm:pt>
    <dgm:pt modelId="{442E6566-0797-46D4-8167-169A6FBA8059}" type="pres">
      <dgm:prSet presAssocID="{A455A6B5-30FD-46E3-BD60-126EB4207EE9}" presName="Name17" presStyleLbl="parChTrans1D3" presStyleIdx="2" presStyleCnt="3"/>
      <dgm:spPr/>
      <dgm:t>
        <a:bodyPr/>
        <a:lstStyle/>
        <a:p>
          <a:endParaRPr lang="zh-CN" altLang="en-US"/>
        </a:p>
      </dgm:t>
    </dgm:pt>
    <dgm:pt modelId="{A8ADDD05-8F63-4714-B822-06AA988A22FF}" type="pres">
      <dgm:prSet presAssocID="{50778236-07FF-4374-BF96-C6BF01227DDE}" presName="hierRoot3" presStyleCnt="0"/>
      <dgm:spPr/>
    </dgm:pt>
    <dgm:pt modelId="{E4F1DB47-F362-4DB0-BD28-888C51667C09}" type="pres">
      <dgm:prSet presAssocID="{50778236-07FF-4374-BF96-C6BF01227DDE}" presName="composite3" presStyleCnt="0"/>
      <dgm:spPr/>
    </dgm:pt>
    <dgm:pt modelId="{6DA9EEC9-C337-495E-9C2C-4FD4686F24B5}" type="pres">
      <dgm:prSet presAssocID="{50778236-07FF-4374-BF96-C6BF01227DDE}" presName="background3" presStyleLbl="node3" presStyleIdx="2" presStyleCnt="3"/>
      <dgm:spPr/>
    </dgm:pt>
    <dgm:pt modelId="{A3302FE3-CDAA-4A1A-92E6-655A2711A0B4}" type="pres">
      <dgm:prSet presAssocID="{50778236-07FF-4374-BF96-C6BF01227DDE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5D08FBA-7391-4301-8AA7-0012B78BFF36}" type="pres">
      <dgm:prSet presAssocID="{50778236-07FF-4374-BF96-C6BF01227DDE}" presName="hierChild4" presStyleCnt="0"/>
      <dgm:spPr/>
    </dgm:pt>
    <dgm:pt modelId="{627484B5-7C8D-4D1A-A616-4BAE0F893705}" type="pres">
      <dgm:prSet presAssocID="{71E7F905-10EC-4DF9-A333-BAF46B4C98A0}" presName="Name23" presStyleLbl="parChTrans1D4" presStyleIdx="2" presStyleCnt="3"/>
      <dgm:spPr/>
      <dgm:t>
        <a:bodyPr/>
        <a:lstStyle/>
        <a:p>
          <a:endParaRPr lang="zh-CN" altLang="en-US"/>
        </a:p>
      </dgm:t>
    </dgm:pt>
    <dgm:pt modelId="{95BC6301-0B12-4634-AC67-6F7DF92B601F}" type="pres">
      <dgm:prSet presAssocID="{12329F48-289A-4E4A-8B64-3F1E2FC1D91D}" presName="hierRoot4" presStyleCnt="0"/>
      <dgm:spPr/>
    </dgm:pt>
    <dgm:pt modelId="{1B811A7F-71B6-44C5-BE5A-0C11DFA72C10}" type="pres">
      <dgm:prSet presAssocID="{12329F48-289A-4E4A-8B64-3F1E2FC1D91D}" presName="composite4" presStyleCnt="0"/>
      <dgm:spPr/>
    </dgm:pt>
    <dgm:pt modelId="{134414E3-E7D5-41B0-8977-EEED146FBF3B}" type="pres">
      <dgm:prSet presAssocID="{12329F48-289A-4E4A-8B64-3F1E2FC1D91D}" presName="background4" presStyleLbl="node4" presStyleIdx="2" presStyleCnt="3"/>
      <dgm:spPr/>
    </dgm:pt>
    <dgm:pt modelId="{9BD814D5-D766-4B9D-A096-6D2AA085735C}" type="pres">
      <dgm:prSet presAssocID="{12329F48-289A-4E4A-8B64-3F1E2FC1D91D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86A656-921E-480E-B191-ACA5BE4ACD24}" type="pres">
      <dgm:prSet presAssocID="{12329F48-289A-4E4A-8B64-3F1E2FC1D91D}" presName="hierChild5" presStyleCnt="0"/>
      <dgm:spPr/>
    </dgm:pt>
  </dgm:ptLst>
  <dgm:cxnLst>
    <dgm:cxn modelId="{A0384B23-007C-4D24-A1FB-000046D5C6FE}" type="presOf" srcId="{CBA4D2CD-2F93-418A-B0DB-03A0D053D449}" destId="{373D6F59-A252-42F6-916E-9AE19EF21FF0}" srcOrd="0" destOrd="0" presId="urn:microsoft.com/office/officeart/2005/8/layout/hierarchy1"/>
    <dgm:cxn modelId="{3E0023D1-8558-4E5A-88A9-7DBD26A6B331}" srcId="{C1820CE2-9050-47E0-844B-4CE7625FA0AF}" destId="{DA56AA77-B670-444C-AE5B-98C3875FD209}" srcOrd="1" destOrd="0" parTransId="{425CAB5E-F0C9-4A84-BABA-E9E1D004B34C}" sibTransId="{CBDB80C5-7F9A-469C-9869-A0F0E0615399}"/>
    <dgm:cxn modelId="{56ED6EE6-D738-4390-848B-C00F9383C326}" type="presOf" srcId="{71E7F905-10EC-4DF9-A333-BAF46B4C98A0}" destId="{627484B5-7C8D-4D1A-A616-4BAE0F893705}" srcOrd="0" destOrd="0" presId="urn:microsoft.com/office/officeart/2005/8/layout/hierarchy1"/>
    <dgm:cxn modelId="{70CFE5A4-348C-4EF5-BC0F-6CA7D698BB7B}" srcId="{DA56AA77-B670-444C-AE5B-98C3875FD209}" destId="{AEA81315-E4C2-48C7-962D-C0D6B73A72DA}" srcOrd="0" destOrd="0" parTransId="{E235102E-6720-49AE-A532-06AC9BB19A02}" sibTransId="{3A0F6501-7AB9-4DD8-9B9C-663B010387D3}"/>
    <dgm:cxn modelId="{102E0670-3449-421A-A3C8-06095DEBEC93}" type="presOf" srcId="{F0D58D5C-BBC1-4596-B22C-CF5F5121863E}" destId="{861E01B2-446B-4709-B4E0-88F5F0711BCE}" srcOrd="0" destOrd="0" presId="urn:microsoft.com/office/officeart/2005/8/layout/hierarchy1"/>
    <dgm:cxn modelId="{E97051B3-0AB3-41DA-B2FD-284C8DE0DD39}" type="presOf" srcId="{4A4B79FB-3562-4A2B-99EA-D48A41FAE2D6}" destId="{3C8BDC19-C5B0-4DCB-883B-BCD448A3725D}" srcOrd="0" destOrd="0" presId="urn:microsoft.com/office/officeart/2005/8/layout/hierarchy1"/>
    <dgm:cxn modelId="{D5C11B35-AEC9-4541-86B6-D349E8165517}" srcId="{CBA4D2CD-2F93-418A-B0DB-03A0D053D449}" destId="{F73AF206-928F-47AC-9C06-C771432C565C}" srcOrd="0" destOrd="0" parTransId="{082537D1-FFE3-44F0-9DD6-1B76C027B0F6}" sibTransId="{A56272E0-B0AC-4F81-A782-EF1DAF51D631}"/>
    <dgm:cxn modelId="{119949DA-4A41-48D0-9129-BDC0AD1F565D}" type="presOf" srcId="{082537D1-FFE3-44F0-9DD6-1B76C027B0F6}" destId="{32ED463F-DD16-4CAB-AFEC-0008BE463FFB}" srcOrd="0" destOrd="0" presId="urn:microsoft.com/office/officeart/2005/8/layout/hierarchy1"/>
    <dgm:cxn modelId="{2009DD46-ED6A-4C46-AE43-311EDEBDF23D}" type="presOf" srcId="{E235102E-6720-49AE-A532-06AC9BB19A02}" destId="{BE3F5315-E007-4648-905C-42C604546839}" srcOrd="0" destOrd="0" presId="urn:microsoft.com/office/officeart/2005/8/layout/hierarchy1"/>
    <dgm:cxn modelId="{A475FB32-D505-4091-B547-FEA3044460C4}" type="presOf" srcId="{12329F48-289A-4E4A-8B64-3F1E2FC1D91D}" destId="{9BD814D5-D766-4B9D-A096-6D2AA085735C}" srcOrd="0" destOrd="0" presId="urn:microsoft.com/office/officeart/2005/8/layout/hierarchy1"/>
    <dgm:cxn modelId="{250EDB2A-B909-4B2F-A354-0B876BA89C47}" type="presOf" srcId="{827E832F-25BC-4A3B-ABCF-8A13C03B29A5}" destId="{C89A8FFA-2F4D-44FB-9E28-EE9ECF89A8C7}" srcOrd="0" destOrd="0" presId="urn:microsoft.com/office/officeart/2005/8/layout/hierarchy1"/>
    <dgm:cxn modelId="{85BAB2C1-F84D-4454-BDBE-29A54B00A42A}" type="presOf" srcId="{A455A6B5-30FD-46E3-BD60-126EB4207EE9}" destId="{442E6566-0797-46D4-8167-169A6FBA8059}" srcOrd="0" destOrd="0" presId="urn:microsoft.com/office/officeart/2005/8/layout/hierarchy1"/>
    <dgm:cxn modelId="{A560014D-0FFF-43CA-869E-DBE628632F2A}" type="presOf" srcId="{2422D664-5985-44CE-A6D1-4B653B161C8D}" destId="{94FE83B6-2196-4081-AF08-5D899AC7425F}" srcOrd="0" destOrd="0" presId="urn:microsoft.com/office/officeart/2005/8/layout/hierarchy1"/>
    <dgm:cxn modelId="{E2FBA555-09FA-4870-AC87-B80D23EA1B34}" srcId="{827E832F-25BC-4A3B-ABCF-8A13C03B29A5}" destId="{2422D664-5985-44CE-A6D1-4B653B161C8D}" srcOrd="0" destOrd="0" parTransId="{17FAC9A9-E3F3-413A-8E03-39172287A551}" sibTransId="{37CF50D9-47FF-47E5-8503-9F1CAAF379EF}"/>
    <dgm:cxn modelId="{50861E19-DEE0-4C28-A215-12638E97CF00}" type="presOf" srcId="{50778236-07FF-4374-BF96-C6BF01227DDE}" destId="{A3302FE3-CDAA-4A1A-92E6-655A2711A0B4}" srcOrd="0" destOrd="0" presId="urn:microsoft.com/office/officeart/2005/8/layout/hierarchy1"/>
    <dgm:cxn modelId="{A02F9CE1-09FE-473F-9E9F-A2E9878A8EF7}" srcId="{C1820CE2-9050-47E0-844B-4CE7625FA0AF}" destId="{CBA4D2CD-2F93-418A-B0DB-03A0D053D449}" srcOrd="0" destOrd="0" parTransId="{4A4B79FB-3562-4A2B-99EA-D48A41FAE2D6}" sibTransId="{B922898F-6096-48E7-B6A4-DD10DF787106}"/>
    <dgm:cxn modelId="{E23B694E-D951-4C80-B12B-1BA4D25F38E9}" type="presOf" srcId="{C1820CE2-9050-47E0-844B-4CE7625FA0AF}" destId="{A2A7086E-713B-4F16-ACBF-2B689254EC06}" srcOrd="0" destOrd="0" presId="urn:microsoft.com/office/officeart/2005/8/layout/hierarchy1"/>
    <dgm:cxn modelId="{295E1488-5AE8-4ADB-A205-463113AC5217}" type="presOf" srcId="{AEA81315-E4C2-48C7-962D-C0D6B73A72DA}" destId="{D0A49D55-5665-4DAD-AB45-CFF66EBA7D37}" srcOrd="0" destOrd="0" presId="urn:microsoft.com/office/officeart/2005/8/layout/hierarchy1"/>
    <dgm:cxn modelId="{072A8F8D-893F-44C3-9571-2DFB89A6D7B8}" srcId="{2422D664-5985-44CE-A6D1-4B653B161C8D}" destId="{C1820CE2-9050-47E0-844B-4CE7625FA0AF}" srcOrd="0" destOrd="0" parTransId="{F0D58D5C-BBC1-4596-B22C-CF5F5121863E}" sibTransId="{028BF5EE-6BF5-459C-8A18-090DD36946A2}"/>
    <dgm:cxn modelId="{7BEC2A0B-9A73-4B51-AEAF-6D835BD92E41}" srcId="{C1820CE2-9050-47E0-844B-4CE7625FA0AF}" destId="{50778236-07FF-4374-BF96-C6BF01227DDE}" srcOrd="2" destOrd="0" parTransId="{A455A6B5-30FD-46E3-BD60-126EB4207EE9}" sibTransId="{90F2B4EC-B328-492A-9C24-A4D2728445EE}"/>
    <dgm:cxn modelId="{547A838B-27AA-43AE-B5C5-860FC4081BEC}" type="presOf" srcId="{DA56AA77-B670-444C-AE5B-98C3875FD209}" destId="{0D3F5E1B-8DBA-4E5A-9C5E-27E98C716280}" srcOrd="0" destOrd="0" presId="urn:microsoft.com/office/officeart/2005/8/layout/hierarchy1"/>
    <dgm:cxn modelId="{D1B949A4-42EC-4AD6-B8B3-954290B67E7B}" type="presOf" srcId="{425CAB5E-F0C9-4A84-BABA-E9E1D004B34C}" destId="{C5EF32BB-8931-42B4-8295-4CE38F627EC0}" srcOrd="0" destOrd="0" presId="urn:microsoft.com/office/officeart/2005/8/layout/hierarchy1"/>
    <dgm:cxn modelId="{A9285538-6D85-43D4-97F2-10960120B1D4}" type="presOf" srcId="{F73AF206-928F-47AC-9C06-C771432C565C}" destId="{C8AF7E3E-D0EA-4DAF-B8F4-60B9E0707DB8}" srcOrd="0" destOrd="0" presId="urn:microsoft.com/office/officeart/2005/8/layout/hierarchy1"/>
    <dgm:cxn modelId="{671AF97A-5B06-4F8E-B94D-C776024E6E23}" srcId="{50778236-07FF-4374-BF96-C6BF01227DDE}" destId="{12329F48-289A-4E4A-8B64-3F1E2FC1D91D}" srcOrd="0" destOrd="0" parTransId="{71E7F905-10EC-4DF9-A333-BAF46B4C98A0}" sibTransId="{B1E47A48-6BC0-40F1-87B3-18F85E9432FC}"/>
    <dgm:cxn modelId="{729B8779-3056-4B6F-BFA1-DDBE54804A3A}" type="presParOf" srcId="{C89A8FFA-2F4D-44FB-9E28-EE9ECF89A8C7}" destId="{40307F06-E1FD-41A0-A3B3-79B469200505}" srcOrd="0" destOrd="0" presId="urn:microsoft.com/office/officeart/2005/8/layout/hierarchy1"/>
    <dgm:cxn modelId="{90158091-2955-46B9-911C-7AE265D8D323}" type="presParOf" srcId="{40307F06-E1FD-41A0-A3B3-79B469200505}" destId="{4747E2AB-492D-4E3D-AEB1-3C6BFDA28AB9}" srcOrd="0" destOrd="0" presId="urn:microsoft.com/office/officeart/2005/8/layout/hierarchy1"/>
    <dgm:cxn modelId="{80A3C108-E542-4C63-8899-3DB49E6BB753}" type="presParOf" srcId="{4747E2AB-492D-4E3D-AEB1-3C6BFDA28AB9}" destId="{6651AF27-2FDE-4254-99EC-913A160A460A}" srcOrd="0" destOrd="0" presId="urn:microsoft.com/office/officeart/2005/8/layout/hierarchy1"/>
    <dgm:cxn modelId="{391F4B07-2AC7-4349-B5DD-F6823B33F7D3}" type="presParOf" srcId="{4747E2AB-492D-4E3D-AEB1-3C6BFDA28AB9}" destId="{94FE83B6-2196-4081-AF08-5D899AC7425F}" srcOrd="1" destOrd="0" presId="urn:microsoft.com/office/officeart/2005/8/layout/hierarchy1"/>
    <dgm:cxn modelId="{342CA46C-093F-4915-B282-35E0FC051681}" type="presParOf" srcId="{40307F06-E1FD-41A0-A3B3-79B469200505}" destId="{3F3876A6-C32C-49ED-951A-1A0A380B17FC}" srcOrd="1" destOrd="0" presId="urn:microsoft.com/office/officeart/2005/8/layout/hierarchy1"/>
    <dgm:cxn modelId="{86F1AE97-90D1-4ACC-9232-18F4E1595D5F}" type="presParOf" srcId="{3F3876A6-C32C-49ED-951A-1A0A380B17FC}" destId="{861E01B2-446B-4709-B4E0-88F5F0711BCE}" srcOrd="0" destOrd="0" presId="urn:microsoft.com/office/officeart/2005/8/layout/hierarchy1"/>
    <dgm:cxn modelId="{B77699A1-D03A-4F67-99B6-ADA218B51428}" type="presParOf" srcId="{3F3876A6-C32C-49ED-951A-1A0A380B17FC}" destId="{669B452F-93B5-4E27-8A6D-51DBF76149C8}" srcOrd="1" destOrd="0" presId="urn:microsoft.com/office/officeart/2005/8/layout/hierarchy1"/>
    <dgm:cxn modelId="{BE1FC6DB-71C6-46E1-9409-EC32EE6F2541}" type="presParOf" srcId="{669B452F-93B5-4E27-8A6D-51DBF76149C8}" destId="{76604E65-3852-477C-974E-48B5924D8373}" srcOrd="0" destOrd="0" presId="urn:microsoft.com/office/officeart/2005/8/layout/hierarchy1"/>
    <dgm:cxn modelId="{C47E47A8-C47B-422F-B25F-2FFC7752F7DC}" type="presParOf" srcId="{76604E65-3852-477C-974E-48B5924D8373}" destId="{2BCC2713-5632-4071-8187-C4A91341ED04}" srcOrd="0" destOrd="0" presId="urn:microsoft.com/office/officeart/2005/8/layout/hierarchy1"/>
    <dgm:cxn modelId="{D3750780-FCB2-4BA1-8390-0CB35A41971D}" type="presParOf" srcId="{76604E65-3852-477C-974E-48B5924D8373}" destId="{A2A7086E-713B-4F16-ACBF-2B689254EC06}" srcOrd="1" destOrd="0" presId="urn:microsoft.com/office/officeart/2005/8/layout/hierarchy1"/>
    <dgm:cxn modelId="{A9E54F6A-594A-4859-A4CB-CE4505ED3A86}" type="presParOf" srcId="{669B452F-93B5-4E27-8A6D-51DBF76149C8}" destId="{5D09BB48-2E95-47A2-A40F-47500AB6441E}" srcOrd="1" destOrd="0" presId="urn:microsoft.com/office/officeart/2005/8/layout/hierarchy1"/>
    <dgm:cxn modelId="{015954C2-017B-4CBC-A0BA-B6179A8D4418}" type="presParOf" srcId="{5D09BB48-2E95-47A2-A40F-47500AB6441E}" destId="{3C8BDC19-C5B0-4DCB-883B-BCD448A3725D}" srcOrd="0" destOrd="0" presId="urn:microsoft.com/office/officeart/2005/8/layout/hierarchy1"/>
    <dgm:cxn modelId="{97E56A46-E244-435E-B368-DDA0D0E6937A}" type="presParOf" srcId="{5D09BB48-2E95-47A2-A40F-47500AB6441E}" destId="{BA09BC4D-A25E-4663-975B-E3FC2F68D796}" srcOrd="1" destOrd="0" presId="urn:microsoft.com/office/officeart/2005/8/layout/hierarchy1"/>
    <dgm:cxn modelId="{12706C46-701A-487E-8002-F5D1588A1301}" type="presParOf" srcId="{BA09BC4D-A25E-4663-975B-E3FC2F68D796}" destId="{8CCD8BE7-7C97-45D8-B9D3-DAD8AD950374}" srcOrd="0" destOrd="0" presId="urn:microsoft.com/office/officeart/2005/8/layout/hierarchy1"/>
    <dgm:cxn modelId="{F797723C-66DF-4BD5-8410-7BA8169B93E9}" type="presParOf" srcId="{8CCD8BE7-7C97-45D8-B9D3-DAD8AD950374}" destId="{922C922A-55ED-40C0-8823-89A853A72CDC}" srcOrd="0" destOrd="0" presId="urn:microsoft.com/office/officeart/2005/8/layout/hierarchy1"/>
    <dgm:cxn modelId="{4BE85156-9C16-4858-AAC7-AEA60D72D341}" type="presParOf" srcId="{8CCD8BE7-7C97-45D8-B9D3-DAD8AD950374}" destId="{373D6F59-A252-42F6-916E-9AE19EF21FF0}" srcOrd="1" destOrd="0" presId="urn:microsoft.com/office/officeart/2005/8/layout/hierarchy1"/>
    <dgm:cxn modelId="{1BC6BA52-1DE9-4703-AADF-171EF86E391F}" type="presParOf" srcId="{BA09BC4D-A25E-4663-975B-E3FC2F68D796}" destId="{57CA1F75-03C6-4336-94D7-3189BB6D22DB}" srcOrd="1" destOrd="0" presId="urn:microsoft.com/office/officeart/2005/8/layout/hierarchy1"/>
    <dgm:cxn modelId="{E7E33D00-9E85-4AA8-9B38-89FA9374BCA5}" type="presParOf" srcId="{57CA1F75-03C6-4336-94D7-3189BB6D22DB}" destId="{32ED463F-DD16-4CAB-AFEC-0008BE463FFB}" srcOrd="0" destOrd="0" presId="urn:microsoft.com/office/officeart/2005/8/layout/hierarchy1"/>
    <dgm:cxn modelId="{308EDEA2-FF4A-410A-9678-37AE3184C2BA}" type="presParOf" srcId="{57CA1F75-03C6-4336-94D7-3189BB6D22DB}" destId="{4D2E7C17-3E89-437B-9E79-208EBF1F1506}" srcOrd="1" destOrd="0" presId="urn:microsoft.com/office/officeart/2005/8/layout/hierarchy1"/>
    <dgm:cxn modelId="{FFD9BB65-4492-47D1-9BBC-4F33E2117A5E}" type="presParOf" srcId="{4D2E7C17-3E89-437B-9E79-208EBF1F1506}" destId="{B853B175-2BC7-4BB7-A1A1-0DA139C4EAC4}" srcOrd="0" destOrd="0" presId="urn:microsoft.com/office/officeart/2005/8/layout/hierarchy1"/>
    <dgm:cxn modelId="{0EE28488-D9BE-49BD-8C35-279895709837}" type="presParOf" srcId="{B853B175-2BC7-4BB7-A1A1-0DA139C4EAC4}" destId="{FD80BC89-64E3-472B-8099-AF495CB7B016}" srcOrd="0" destOrd="0" presId="urn:microsoft.com/office/officeart/2005/8/layout/hierarchy1"/>
    <dgm:cxn modelId="{140156F7-76AB-4821-901C-DBC3281C1D75}" type="presParOf" srcId="{B853B175-2BC7-4BB7-A1A1-0DA139C4EAC4}" destId="{C8AF7E3E-D0EA-4DAF-B8F4-60B9E0707DB8}" srcOrd="1" destOrd="0" presId="urn:microsoft.com/office/officeart/2005/8/layout/hierarchy1"/>
    <dgm:cxn modelId="{9FD1955A-BCE9-4A21-9066-7ABCD4087A8F}" type="presParOf" srcId="{4D2E7C17-3E89-437B-9E79-208EBF1F1506}" destId="{FE1ED591-3D31-4FB7-BA24-7E0F7B427032}" srcOrd="1" destOrd="0" presId="urn:microsoft.com/office/officeart/2005/8/layout/hierarchy1"/>
    <dgm:cxn modelId="{150A6860-4B0B-4AC3-98E8-90244941C6B8}" type="presParOf" srcId="{5D09BB48-2E95-47A2-A40F-47500AB6441E}" destId="{C5EF32BB-8931-42B4-8295-4CE38F627EC0}" srcOrd="2" destOrd="0" presId="urn:microsoft.com/office/officeart/2005/8/layout/hierarchy1"/>
    <dgm:cxn modelId="{3AD6BDD3-B474-48C4-910D-0C0EE235871A}" type="presParOf" srcId="{5D09BB48-2E95-47A2-A40F-47500AB6441E}" destId="{8FE24B89-1286-4655-8A8F-5B7431272256}" srcOrd="3" destOrd="0" presId="urn:microsoft.com/office/officeart/2005/8/layout/hierarchy1"/>
    <dgm:cxn modelId="{9C6C716A-882B-461C-A143-C202FA7B8330}" type="presParOf" srcId="{8FE24B89-1286-4655-8A8F-5B7431272256}" destId="{AF1C2708-577B-48B4-A690-2FE4960BA989}" srcOrd="0" destOrd="0" presId="urn:microsoft.com/office/officeart/2005/8/layout/hierarchy1"/>
    <dgm:cxn modelId="{6A64DF30-0AE3-4DCB-86C7-063FA6EC3AAE}" type="presParOf" srcId="{AF1C2708-577B-48B4-A690-2FE4960BA989}" destId="{F31832C0-4A77-4976-B3D7-B580027A17EB}" srcOrd="0" destOrd="0" presId="urn:microsoft.com/office/officeart/2005/8/layout/hierarchy1"/>
    <dgm:cxn modelId="{D11BA86B-3312-47D1-A204-9AA7F04E21A2}" type="presParOf" srcId="{AF1C2708-577B-48B4-A690-2FE4960BA989}" destId="{0D3F5E1B-8DBA-4E5A-9C5E-27E98C716280}" srcOrd="1" destOrd="0" presId="urn:microsoft.com/office/officeart/2005/8/layout/hierarchy1"/>
    <dgm:cxn modelId="{ADAD4C46-E5E0-4D0F-A60D-F306BCADF2C1}" type="presParOf" srcId="{8FE24B89-1286-4655-8A8F-5B7431272256}" destId="{7002886A-CFD4-456B-806B-615D30308117}" srcOrd="1" destOrd="0" presId="urn:microsoft.com/office/officeart/2005/8/layout/hierarchy1"/>
    <dgm:cxn modelId="{6FC6BD03-47B0-4B24-886E-B073BC80CF19}" type="presParOf" srcId="{7002886A-CFD4-456B-806B-615D30308117}" destId="{BE3F5315-E007-4648-905C-42C604546839}" srcOrd="0" destOrd="0" presId="urn:microsoft.com/office/officeart/2005/8/layout/hierarchy1"/>
    <dgm:cxn modelId="{20C82559-0241-4A16-9C79-6D83BF6E4C34}" type="presParOf" srcId="{7002886A-CFD4-456B-806B-615D30308117}" destId="{36633E82-1B6B-4B5B-ACC4-7C5EBCF7DD98}" srcOrd="1" destOrd="0" presId="urn:microsoft.com/office/officeart/2005/8/layout/hierarchy1"/>
    <dgm:cxn modelId="{F58229B9-8A92-4A58-A2FB-BD3C9D999863}" type="presParOf" srcId="{36633E82-1B6B-4B5B-ACC4-7C5EBCF7DD98}" destId="{98EB9771-4259-4588-ADA8-F0D29A04EFD6}" srcOrd="0" destOrd="0" presId="urn:microsoft.com/office/officeart/2005/8/layout/hierarchy1"/>
    <dgm:cxn modelId="{679C9FF1-AD72-4488-9BCF-6280D111E1E8}" type="presParOf" srcId="{98EB9771-4259-4588-ADA8-F0D29A04EFD6}" destId="{C1C8C6D1-9E7F-4C2F-8EE2-2A341054E9C4}" srcOrd="0" destOrd="0" presId="urn:microsoft.com/office/officeart/2005/8/layout/hierarchy1"/>
    <dgm:cxn modelId="{1ABF43DE-4210-4987-8D5A-D4D3543D8C60}" type="presParOf" srcId="{98EB9771-4259-4588-ADA8-F0D29A04EFD6}" destId="{D0A49D55-5665-4DAD-AB45-CFF66EBA7D37}" srcOrd="1" destOrd="0" presId="urn:microsoft.com/office/officeart/2005/8/layout/hierarchy1"/>
    <dgm:cxn modelId="{8414C3DB-C917-4E50-B308-3D4FAA549A1C}" type="presParOf" srcId="{36633E82-1B6B-4B5B-ACC4-7C5EBCF7DD98}" destId="{DCED4AD8-9224-43ED-AC1A-843C50511B28}" srcOrd="1" destOrd="0" presId="urn:microsoft.com/office/officeart/2005/8/layout/hierarchy1"/>
    <dgm:cxn modelId="{1A90B869-7EA1-4CA3-AB1F-7DF073928040}" type="presParOf" srcId="{5D09BB48-2E95-47A2-A40F-47500AB6441E}" destId="{442E6566-0797-46D4-8167-169A6FBA8059}" srcOrd="4" destOrd="0" presId="urn:microsoft.com/office/officeart/2005/8/layout/hierarchy1"/>
    <dgm:cxn modelId="{04D3F2E4-B29C-406D-838C-F89D7B2B739E}" type="presParOf" srcId="{5D09BB48-2E95-47A2-A40F-47500AB6441E}" destId="{A8ADDD05-8F63-4714-B822-06AA988A22FF}" srcOrd="5" destOrd="0" presId="urn:microsoft.com/office/officeart/2005/8/layout/hierarchy1"/>
    <dgm:cxn modelId="{0189CCE3-5524-4EFE-BFB9-AC605FFAE222}" type="presParOf" srcId="{A8ADDD05-8F63-4714-B822-06AA988A22FF}" destId="{E4F1DB47-F362-4DB0-BD28-888C51667C09}" srcOrd="0" destOrd="0" presId="urn:microsoft.com/office/officeart/2005/8/layout/hierarchy1"/>
    <dgm:cxn modelId="{4908137F-C52F-4A1C-A567-86A7D0E9F917}" type="presParOf" srcId="{E4F1DB47-F362-4DB0-BD28-888C51667C09}" destId="{6DA9EEC9-C337-495E-9C2C-4FD4686F24B5}" srcOrd="0" destOrd="0" presId="urn:microsoft.com/office/officeart/2005/8/layout/hierarchy1"/>
    <dgm:cxn modelId="{4A4D6093-6794-4885-A735-6057ABFD393D}" type="presParOf" srcId="{E4F1DB47-F362-4DB0-BD28-888C51667C09}" destId="{A3302FE3-CDAA-4A1A-92E6-655A2711A0B4}" srcOrd="1" destOrd="0" presId="urn:microsoft.com/office/officeart/2005/8/layout/hierarchy1"/>
    <dgm:cxn modelId="{C9DA273B-8A8D-4CB7-A14B-E357A466FC7B}" type="presParOf" srcId="{A8ADDD05-8F63-4714-B822-06AA988A22FF}" destId="{65D08FBA-7391-4301-8AA7-0012B78BFF36}" srcOrd="1" destOrd="0" presId="urn:microsoft.com/office/officeart/2005/8/layout/hierarchy1"/>
    <dgm:cxn modelId="{FC587A82-E96F-4AE7-B74A-A9A57AE3E9C8}" type="presParOf" srcId="{65D08FBA-7391-4301-8AA7-0012B78BFF36}" destId="{627484B5-7C8D-4D1A-A616-4BAE0F893705}" srcOrd="0" destOrd="0" presId="urn:microsoft.com/office/officeart/2005/8/layout/hierarchy1"/>
    <dgm:cxn modelId="{08E3BD61-7E95-4E45-9E95-E77D17B0B1D4}" type="presParOf" srcId="{65D08FBA-7391-4301-8AA7-0012B78BFF36}" destId="{95BC6301-0B12-4634-AC67-6F7DF92B601F}" srcOrd="1" destOrd="0" presId="urn:microsoft.com/office/officeart/2005/8/layout/hierarchy1"/>
    <dgm:cxn modelId="{CF1B7DD9-59C5-4BAA-99D4-C7E36E6A2CFC}" type="presParOf" srcId="{95BC6301-0B12-4634-AC67-6F7DF92B601F}" destId="{1B811A7F-71B6-44C5-BE5A-0C11DFA72C10}" srcOrd="0" destOrd="0" presId="urn:microsoft.com/office/officeart/2005/8/layout/hierarchy1"/>
    <dgm:cxn modelId="{7DD97B68-8803-40ED-8CA2-4C14850E4E07}" type="presParOf" srcId="{1B811A7F-71B6-44C5-BE5A-0C11DFA72C10}" destId="{134414E3-E7D5-41B0-8977-EEED146FBF3B}" srcOrd="0" destOrd="0" presId="urn:microsoft.com/office/officeart/2005/8/layout/hierarchy1"/>
    <dgm:cxn modelId="{7F6957C3-7FC1-4198-AF32-875BAF092E53}" type="presParOf" srcId="{1B811A7F-71B6-44C5-BE5A-0C11DFA72C10}" destId="{9BD814D5-D766-4B9D-A096-6D2AA085735C}" srcOrd="1" destOrd="0" presId="urn:microsoft.com/office/officeart/2005/8/layout/hierarchy1"/>
    <dgm:cxn modelId="{56D8DEFF-3A8D-4320-9DE0-A60AEE3F13A6}" type="presParOf" srcId="{95BC6301-0B12-4634-AC67-6F7DF92B601F}" destId="{4186A656-921E-480E-B191-ACA5BE4ACD24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altLang="zh-CN" dirty="0" smtClean="0"/>
              <a:t>http://china.osgiusers.org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179F49-1458-4589-A43E-E8FE146586D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(c) </a:t>
            </a:r>
            <a:r>
              <a:rPr lang="en-US" altLang="zh-CN" dirty="0" err="1" smtClean="0"/>
              <a:t>BlueDavy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smtClean="0"/>
              <a:t>http://china.osgiusers.org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(c) </a:t>
            </a:r>
            <a:r>
              <a:rPr lang="en-US" altLang="zh-CN" dirty="0" err="1" smtClean="0"/>
              <a:t>bluedavy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9F15B-1278-4494-9DE1-754458339B41}" type="datetimeFigureOut">
              <a:rPr lang="zh-CN" altLang="en-US" smtClean="0"/>
              <a:pPr/>
              <a:t>2009-9-20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7E6B-97B7-4BAA-9423-2C75312A43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理论和实战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zh-CN" dirty="0" smtClean="0"/>
          </a:p>
          <a:p>
            <a:pPr algn="r"/>
            <a:r>
              <a:rPr lang="en-US" altLang="zh-CN" dirty="0" err="1" smtClean="0"/>
              <a:t>B</a:t>
            </a:r>
            <a:r>
              <a:rPr lang="en-US" altLang="zh-CN" dirty="0" err="1" smtClean="0"/>
              <a:t>lueDavy</a:t>
            </a:r>
            <a:endParaRPr lang="en-US" altLang="zh-CN" dirty="0" smtClean="0"/>
          </a:p>
          <a:p>
            <a:pPr algn="r"/>
            <a:r>
              <a:rPr lang="en-US" altLang="zh-CN" sz="1900" dirty="0" smtClean="0"/>
              <a:t>http://china.osgiusers.org</a:t>
            </a:r>
            <a:endParaRPr lang="en-US" altLang="zh-CN" sz="1900" dirty="0" smtClean="0"/>
          </a:p>
          <a:p>
            <a:pPr algn="r"/>
            <a:r>
              <a:rPr lang="en-US" altLang="zh-CN" dirty="0" smtClean="0"/>
              <a:t>09.09.15</a:t>
            </a:r>
            <a:endParaRPr lang="zh-CN" altLang="en-US" dirty="0"/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1142976" y="2928934"/>
            <a:ext cx="3714776" cy="3443280"/>
            <a:chOff x="1824" y="633"/>
            <a:chExt cx="2834" cy="2849"/>
          </a:xfrm>
        </p:grpSpPr>
        <p:sp>
          <p:nvSpPr>
            <p:cNvPr id="10243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类共享机制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经典的</a:t>
            </a:r>
            <a:r>
              <a:rPr lang="en-US" altLang="zh-CN" dirty="0" smtClean="0"/>
              <a:t>Delegation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在寻找类时首先从</a:t>
            </a:r>
            <a:r>
              <a:rPr lang="en-US" altLang="zh-CN" dirty="0" smtClean="0"/>
              <a:t>parent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中寻找，如找不到才在当前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中寻找；</a:t>
            </a:r>
            <a:endParaRPr lang="zh-CN" altLang="en-US" dirty="0"/>
          </a:p>
        </p:txBody>
      </p:sp>
      <p:pic>
        <p:nvPicPr>
          <p:cNvPr id="4" name="图片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2" y="3429000"/>
            <a:ext cx="1933575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214422"/>
            <a:ext cx="3905250" cy="549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类共享机制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257676" cy="511494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类加载过程</a:t>
            </a:r>
            <a:endParaRPr lang="en-US" altLang="zh-CN" dirty="0" smtClean="0"/>
          </a:p>
          <a:p>
            <a:pPr lvl="1"/>
            <a:r>
              <a:rPr lang="en-US" altLang="zh-CN" sz="1400" dirty="0" smtClean="0"/>
              <a:t>java.*</a:t>
            </a:r>
            <a:r>
              <a:rPr lang="zh-CN" altLang="en-US" sz="1400" dirty="0" smtClean="0"/>
              <a:t>委派给</a:t>
            </a:r>
            <a:r>
              <a:rPr lang="en-US" altLang="zh-CN" sz="1400" dirty="0" smtClean="0"/>
              <a:t>parent 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加载；</a:t>
            </a:r>
            <a:endParaRPr lang="en-US" altLang="zh-CN" sz="1400" dirty="0" smtClean="0"/>
          </a:p>
          <a:p>
            <a:pPr lvl="1"/>
            <a:r>
              <a:rPr lang="en-US" altLang="zh-CN" sz="1400" dirty="0" err="1" smtClean="0"/>
              <a:t>bootdelegation</a:t>
            </a:r>
            <a:r>
              <a:rPr lang="zh-CN" altLang="en-US" sz="1400" dirty="0" smtClean="0"/>
              <a:t>参数中配置的也委派给</a:t>
            </a:r>
            <a:r>
              <a:rPr lang="en-US" altLang="zh-CN" sz="1400" dirty="0" smtClean="0"/>
              <a:t>parent 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加载，在</a:t>
            </a:r>
            <a:r>
              <a:rPr lang="en-US" altLang="zh-CN" sz="1400" dirty="0" smtClean="0"/>
              <a:t>parent 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中未找到也继续下面的步骤；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是否在</a:t>
            </a:r>
            <a:r>
              <a:rPr lang="en-US" altLang="zh-CN" sz="1400" dirty="0" smtClean="0"/>
              <a:t>Import-Package</a:t>
            </a:r>
            <a:r>
              <a:rPr lang="zh-CN" altLang="en-US" sz="1400" dirty="0" smtClean="0"/>
              <a:t>中，在则委派给</a:t>
            </a:r>
            <a:r>
              <a:rPr lang="en-US" altLang="zh-CN" sz="1400" dirty="0" smtClean="0"/>
              <a:t>Export-Package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bundle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是否在</a:t>
            </a:r>
            <a:r>
              <a:rPr lang="en-US" altLang="zh-CN" sz="1400" dirty="0" smtClean="0"/>
              <a:t>Require-Bundle</a:t>
            </a:r>
            <a:r>
              <a:rPr lang="zh-CN" altLang="en-US" sz="1400" dirty="0" smtClean="0"/>
              <a:t>中，在则委派给相应的</a:t>
            </a:r>
            <a:r>
              <a:rPr lang="en-US" altLang="zh-CN" sz="1400" dirty="0" smtClean="0"/>
              <a:t>Bundle 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，未找到则继续下面步骤；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 smtClean="0"/>
              <a:t>Bundle-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中寻找，未找到则继续下面的步骤；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在</a:t>
            </a:r>
            <a:r>
              <a:rPr lang="en-US" altLang="zh-CN" sz="1400" dirty="0" smtClean="0"/>
              <a:t>fragments bundle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classpath</a:t>
            </a:r>
            <a:r>
              <a:rPr lang="zh-CN" altLang="en-US" sz="1400" dirty="0" smtClean="0"/>
              <a:t>中寻找，未找到则继续下面的步骤；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是否在</a:t>
            </a:r>
            <a:r>
              <a:rPr lang="en-US" altLang="zh-CN" sz="1400" dirty="0" smtClean="0"/>
              <a:t>Export-Package</a:t>
            </a:r>
            <a:r>
              <a:rPr lang="zh-CN" altLang="en-US" sz="1400" dirty="0" smtClean="0"/>
              <a:t>中，未找到则继续下面的步骤；</a:t>
            </a:r>
            <a:endParaRPr lang="en-US" altLang="zh-CN" sz="1400" dirty="0" smtClean="0"/>
          </a:p>
          <a:p>
            <a:pPr lvl="1"/>
            <a:r>
              <a:rPr lang="zh-CN" altLang="en-US" sz="1400" dirty="0" smtClean="0"/>
              <a:t>是否在</a:t>
            </a:r>
            <a:r>
              <a:rPr lang="en-US" altLang="zh-CN" sz="1400" dirty="0" err="1" smtClean="0"/>
              <a:t>DynamicImport</a:t>
            </a:r>
            <a:r>
              <a:rPr lang="en-US" altLang="zh-CN" sz="1400" dirty="0" smtClean="0"/>
              <a:t>-Package</a:t>
            </a:r>
            <a:r>
              <a:rPr lang="zh-CN" altLang="en-US" sz="1400" dirty="0" smtClean="0"/>
              <a:t>中，在则委派给相应的</a:t>
            </a:r>
            <a:r>
              <a:rPr lang="en-US" altLang="zh-CN" sz="1400" dirty="0" smtClean="0"/>
              <a:t>Bundle </a:t>
            </a:r>
            <a:r>
              <a:rPr lang="en-US" altLang="zh-CN" sz="1400" dirty="0" err="1" smtClean="0"/>
              <a:t>ClassLoader</a:t>
            </a:r>
            <a:r>
              <a:rPr lang="zh-CN" altLang="en-US" sz="1400" dirty="0" smtClean="0"/>
              <a:t>寻找，不在则抛出</a:t>
            </a:r>
            <a:r>
              <a:rPr lang="en-US" altLang="zh-CN" sz="1400" dirty="0" err="1" smtClean="0"/>
              <a:t>ClassNotFound</a:t>
            </a:r>
            <a:r>
              <a:rPr lang="zh-CN" altLang="en-US" sz="1400" dirty="0" smtClean="0"/>
              <a:t>异常。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类共享机制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因此可以通过在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中定义</a:t>
            </a:r>
            <a:r>
              <a:rPr lang="en-US" altLang="zh-CN" dirty="0" smtClean="0"/>
              <a:t>Require-Bundle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Export-Package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DynamicImport</a:t>
            </a:r>
            <a:r>
              <a:rPr lang="en-US" altLang="zh-CN" dirty="0" smtClean="0"/>
              <a:t>-Package</a:t>
            </a:r>
            <a:r>
              <a:rPr lang="zh-CN" altLang="en-US" dirty="0" smtClean="0"/>
              <a:t>来实现类共享；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Import-Package: </a:t>
            </a:r>
            <a:r>
              <a:rPr lang="en-US" altLang="zh-CN" sz="2400" dirty="0" err="1" smtClean="0"/>
              <a:t>org.osgiusers.china.demo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Export-Package: </a:t>
            </a:r>
            <a:r>
              <a:rPr lang="en-US" altLang="zh-CN" sz="2400" dirty="0" err="1" smtClean="0"/>
              <a:t>org.osgiusers.china.demo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DynamicImport</a:t>
            </a:r>
            <a:r>
              <a:rPr lang="en-US" altLang="zh-CN" sz="2400" dirty="0" smtClean="0"/>
              <a:t>-Package: </a:t>
            </a:r>
            <a:r>
              <a:rPr lang="en-US" altLang="zh-CN" sz="2400" dirty="0" err="1" smtClean="0"/>
              <a:t>org.osgiusers</a:t>
            </a:r>
            <a:r>
              <a:rPr lang="en-US" altLang="zh-CN" sz="2400" dirty="0" smtClean="0"/>
              <a:t>.*</a:t>
            </a:r>
          </a:p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支持包的版本的定义！</a:t>
            </a:r>
            <a:endParaRPr lang="en-US" altLang="zh-CN" dirty="0" smtClean="0"/>
          </a:p>
          <a:p>
            <a:pPr lvl="1"/>
            <a:r>
              <a:rPr lang="en-US" altLang="zh-CN" sz="2400" dirty="0" smtClean="0"/>
              <a:t>Import-Package: </a:t>
            </a:r>
            <a:r>
              <a:rPr lang="en-US" altLang="zh-CN" sz="2400" dirty="0" err="1" smtClean="0"/>
              <a:t>org.osgiusers.china.demo;version</a:t>
            </a:r>
            <a:r>
              <a:rPr lang="en-US" altLang="zh-CN" sz="2400" dirty="0" smtClean="0"/>
              <a:t>=“[1.0,2.0)”</a:t>
            </a:r>
          </a:p>
          <a:p>
            <a:pPr lvl="1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类共享机制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Import-Package</a:t>
            </a:r>
            <a:r>
              <a:rPr lang="zh-CN" altLang="en-US" dirty="0" smtClean="0"/>
              <a:t>寻找机制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比较提供了相应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的状态，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优先于未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如均为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，则比较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的版本，默认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0.0.0</a:t>
            </a:r>
            <a:r>
              <a:rPr lang="zh-CN" altLang="en-US" dirty="0" smtClean="0"/>
              <a:t>，版本高的优先于版本低的；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如版本也一样，则比较</a:t>
            </a:r>
            <a:r>
              <a:rPr lang="en-US" altLang="zh-CN" dirty="0" smtClean="0"/>
              <a:t>bundle 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bundle id</a:t>
            </a:r>
            <a:r>
              <a:rPr lang="zh-CN" altLang="en-US" dirty="0" smtClean="0"/>
              <a:t>小的优先于大的，也就是先安装的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优先。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686304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按照下面的状态转换方式来管理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的生命周期；</a:t>
            </a:r>
            <a:endParaRPr lang="en-US" altLang="zh-CN" dirty="0" smtClean="0"/>
          </a:p>
          <a:p>
            <a:r>
              <a:rPr lang="zh-CN" altLang="en-US" dirty="0" smtClean="0"/>
              <a:t>可通过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来主动改变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的生命周期。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BundleContext.installBundle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Bundle.start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Bundle.update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Bundle.stop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Bundle.uninstall</a:t>
            </a:r>
            <a:endParaRPr lang="en-US" altLang="zh-CN" dirty="0" smtClean="0"/>
          </a:p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生命周期改变时所做的动作将直接影响动态化。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048380" y="2262198"/>
            <a:ext cx="152400" cy="1524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591180" y="27193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cs typeface="Arial" charset="0"/>
              </a:rPr>
              <a:t>INSTALLED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91180" y="37099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RESOLVED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91180" y="46243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UNINSTALLED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5819780" y="3024198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3180" y="3024198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124580" y="401479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7343780" y="37099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ACTIVE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343780" y="46243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STOPPING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7343780" y="2719398"/>
            <a:ext cx="1066800" cy="304800"/>
          </a:xfrm>
          <a:prstGeom prst="flowChartAlternateProcess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STARTING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6581780" y="4014798"/>
            <a:ext cx="762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6581780" y="2871798"/>
            <a:ext cx="7620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877180" y="3024198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877180" y="401479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5286380" y="2871798"/>
            <a:ext cx="304800" cy="1905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1200"/>
              </a:cxn>
              <a:cxn ang="0">
                <a:pos x="192" y="1200"/>
              </a:cxn>
            </a:cxnLst>
            <a:rect l="0" t="0" r="r" b="b"/>
            <a:pathLst>
              <a:path w="192" h="1200">
                <a:moveTo>
                  <a:pt x="192" y="0"/>
                </a:moveTo>
                <a:lnTo>
                  <a:pt x="0" y="0"/>
                </a:lnTo>
                <a:lnTo>
                  <a:pt x="0" y="1200"/>
                </a:lnTo>
                <a:lnTo>
                  <a:pt x="192" y="120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124580" y="241459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62768" y="3209935"/>
            <a:ext cx="4810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start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877180" y="4167198"/>
            <a:ext cx="4714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200">
                <a:solidFill>
                  <a:srgbClr val="000000"/>
                </a:solidFill>
                <a:cs typeface="Arial" charset="0"/>
              </a:rPr>
              <a:t>stop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解析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信息，判断格式是否符合标准以及是否存在相同的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分配新的</a:t>
            </a:r>
            <a:r>
              <a:rPr lang="en-US" altLang="zh-CN" dirty="0" smtClean="0"/>
              <a:t>Bundle ID</a:t>
            </a:r>
            <a:r>
              <a:rPr lang="zh-CN" altLang="en-US" dirty="0" smtClean="0"/>
              <a:t>后；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对象，并放入已安装的</a:t>
            </a:r>
            <a:r>
              <a:rPr lang="en-US" altLang="zh-CN" dirty="0" smtClean="0"/>
              <a:t>Bundles</a:t>
            </a:r>
            <a:r>
              <a:rPr lang="zh-CN" altLang="en-US" dirty="0" smtClean="0"/>
              <a:t>集合中，状态置为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Resolve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中所需依赖的包或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是否存在以及被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，包括寻找匹配的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require-bundle</a:t>
            </a:r>
            <a:r>
              <a:rPr lang="zh-CN" altLang="en-US" dirty="0" smtClean="0"/>
              <a:t>等，如寻找到则进入检查，检查完冲突后形成绑定关系，以便加载类时能直接加载；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冲突示例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A Bundle</a:t>
            </a:r>
            <a:r>
              <a:rPr lang="zh-CN" altLang="en-US" dirty="0" smtClean="0"/>
              <a:t>依赖</a:t>
            </a:r>
            <a:r>
              <a:rPr lang="en-US" altLang="zh-CN" dirty="0" err="1" smtClean="0"/>
              <a:t>org.osgiusers.china.demo;version</a:t>
            </a:r>
            <a:r>
              <a:rPr lang="en-US" altLang="zh-CN" dirty="0" smtClean="0"/>
              <a:t>=1.0.0,org.osgiusers.china.user;version=2.0.0;</a:t>
            </a:r>
          </a:p>
          <a:p>
            <a:pPr lvl="3"/>
            <a:r>
              <a:rPr lang="en-US" altLang="zh-CN" dirty="0" smtClean="0"/>
              <a:t>B Bundle</a:t>
            </a:r>
            <a:r>
              <a:rPr lang="zh-CN" altLang="en-US" dirty="0" smtClean="0"/>
              <a:t>提供了</a:t>
            </a:r>
            <a:r>
              <a:rPr lang="en-US" altLang="zh-CN" dirty="0" err="1" smtClean="0"/>
              <a:t>org.osgiusers.china.demo;version</a:t>
            </a:r>
            <a:r>
              <a:rPr lang="en-US" altLang="zh-CN" dirty="0" smtClean="0"/>
              <a:t>=1.0.0</a:t>
            </a:r>
            <a:r>
              <a:rPr lang="zh-CN" altLang="en-US" dirty="0" smtClean="0"/>
              <a:t>，但同时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了</a:t>
            </a:r>
            <a:r>
              <a:rPr lang="en-US" altLang="zh-CN" dirty="0" err="1" smtClean="0"/>
              <a:t>org.osgiusers.china.user;version</a:t>
            </a:r>
            <a:r>
              <a:rPr lang="en-US" altLang="zh-CN" dirty="0" smtClean="0"/>
              <a:t>=1.1.0</a:t>
            </a:r>
          </a:p>
          <a:p>
            <a:pPr lvl="1"/>
            <a:r>
              <a:rPr lang="zh-CN" altLang="en-US" dirty="0" smtClean="0"/>
              <a:t>如成功，则将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的状态，如未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，则先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寻找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，如寻找到，则调用其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状态标识为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Stop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卸载当前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对外提供的所有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，并释放当前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引用的所有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中对应的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的类的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Uninstall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状态，如状态为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，则先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释放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的类依赖；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中有其他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的类依赖，则进行记录，如没有则释放该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的状态置为</a:t>
            </a:r>
            <a:r>
              <a:rPr lang="en-US" altLang="zh-CN" dirty="0" smtClean="0"/>
              <a:t>UNINSTALLED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规范 </a:t>
            </a:r>
            <a:r>
              <a:rPr lang="en-US" altLang="zh-CN" dirty="0" smtClean="0"/>
              <a:t>R4.1</a:t>
            </a:r>
            <a:r>
              <a:rPr lang="zh-CN" altLang="en-US" dirty="0" smtClean="0"/>
              <a:t>，掌握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核心概念；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R4</a:t>
            </a:r>
            <a:r>
              <a:rPr lang="zh-CN" altLang="en-US" dirty="0" smtClean="0"/>
              <a:t>实现框架的实现机制，以更好的使用这些框架；</a:t>
            </a:r>
            <a:endParaRPr lang="en-US" altLang="zh-CN" dirty="0" smtClean="0"/>
          </a:p>
          <a:p>
            <a:r>
              <a:rPr lang="zh-CN" altLang="en-US" dirty="0" smtClean="0"/>
              <a:t>学习基于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开发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Based</a:t>
            </a:r>
            <a:r>
              <a:rPr lang="zh-CN" altLang="en-US" dirty="0" smtClean="0"/>
              <a:t>的应用；</a:t>
            </a:r>
            <a:endParaRPr lang="en-US" altLang="zh-CN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，更好的基于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来开发各类应用；</a:t>
            </a:r>
            <a:endParaRPr lang="en-US" altLang="zh-CN" dirty="0" smtClean="0"/>
          </a:p>
          <a:p>
            <a:r>
              <a:rPr lang="zh-CN" altLang="en-US" dirty="0" smtClean="0"/>
              <a:t>学习分布式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13317" name="Picture 5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285728"/>
            <a:ext cx="1830629" cy="11494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Update Bundle</a:t>
            </a:r>
            <a:r>
              <a:rPr lang="zh-CN" altLang="en-US" dirty="0" smtClean="0"/>
              <a:t>时要做的事情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首先停止当前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重新安装并</a:t>
            </a:r>
            <a:r>
              <a:rPr lang="en-US" altLang="zh-CN" dirty="0" smtClean="0"/>
              <a:t>RESOLVE 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恢复到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更新之前的状态。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生命周期总结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除了</a:t>
            </a:r>
            <a:r>
              <a:rPr lang="en-US" altLang="zh-CN" dirty="0" err="1" smtClean="0"/>
              <a:t>DynamicImport</a:t>
            </a:r>
            <a:r>
              <a:rPr lang="en-US" altLang="zh-CN" dirty="0" smtClean="0"/>
              <a:t>-Package</a:t>
            </a:r>
            <a:r>
              <a:rPr lang="zh-CN" altLang="en-US" dirty="0" smtClean="0"/>
              <a:t>外，其他的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引用哪个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时就已经决定了；</a:t>
            </a:r>
            <a:endParaRPr lang="en-US" altLang="zh-CN" dirty="0" smtClean="0"/>
          </a:p>
          <a:p>
            <a:r>
              <a:rPr lang="zh-CN" altLang="en-US" dirty="0" smtClean="0"/>
              <a:t>如希望更新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所引用到的类，则必须进行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动作也只对目前处于</a:t>
            </a:r>
            <a:r>
              <a:rPr lang="en-US" altLang="zh-CN" dirty="0" err="1" smtClean="0"/>
              <a:t>unresolve</a:t>
            </a:r>
            <a:r>
              <a:rPr lang="zh-CN" altLang="en-US" dirty="0" smtClean="0"/>
              <a:t>状态的以及之前</a:t>
            </a:r>
            <a:r>
              <a:rPr lang="en-US" altLang="zh-CN" dirty="0" smtClean="0"/>
              <a:t>uninstall</a:t>
            </a:r>
            <a:r>
              <a:rPr lang="zh-CN" altLang="en-US" dirty="0" smtClean="0"/>
              <a:t>时还有其他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类依赖的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进行</a:t>
            </a:r>
            <a:r>
              <a:rPr lang="en-US" altLang="zh-CN" dirty="0" err="1" smtClean="0"/>
              <a:t>unresolve</a:t>
            </a:r>
            <a:r>
              <a:rPr lang="zh-CN" altLang="en-US" dirty="0" smtClean="0"/>
              <a:t>动作，并重新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对他们有依赖的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从上可见，当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有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动作时，有可能会造成有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建立成功，当发生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动作时，有可能会造成某些</a:t>
            </a:r>
            <a:r>
              <a:rPr lang="en-US" altLang="zh-CN" dirty="0" smtClean="0"/>
              <a:t>Bundle Resolve</a:t>
            </a:r>
            <a:r>
              <a:rPr lang="zh-CN" altLang="en-US" dirty="0" smtClean="0"/>
              <a:t>失败，也有可能造成某些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重建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直接类访问的方式（不推荐），结合上面之前的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生命周期的介绍，为什么？；</a:t>
            </a:r>
            <a:endParaRPr lang="en-US" altLang="zh-CN" dirty="0" smtClean="0"/>
          </a:p>
          <a:p>
            <a:r>
              <a:rPr lang="en-US" altLang="zh-CN" dirty="0" smtClean="0"/>
              <a:t>Service</a:t>
            </a:r>
            <a:r>
              <a:rPr lang="zh-CN" altLang="en-US" dirty="0" smtClean="0"/>
              <a:t>交互方式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直接通过</a:t>
            </a:r>
            <a:r>
              <a:rPr lang="en-US" altLang="zh-CN" dirty="0" err="1" smtClean="0"/>
              <a:t>BundleContext.getServiceReference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BundleContext.registerService</a:t>
            </a:r>
            <a:r>
              <a:rPr lang="zh-CN" altLang="en-US" dirty="0" smtClean="0"/>
              <a:t>这样的方式（使用不方便，不推荐）；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Declarative Services</a:t>
            </a:r>
            <a:r>
              <a:rPr lang="zh-CN" altLang="en-US" dirty="0" smtClean="0"/>
              <a:t>方式，类似</a:t>
            </a:r>
            <a:r>
              <a:rPr lang="en-US" altLang="zh-CN" dirty="0" err="1" smtClean="0"/>
              <a:t>IoC</a:t>
            </a:r>
            <a:r>
              <a:rPr lang="en-US" altLang="zh-CN" dirty="0" smtClean="0"/>
              <a:t> type 2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7621588" y="2392363"/>
            <a:ext cx="1174750" cy="11747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Bundle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579938" y="2392363"/>
            <a:ext cx="1174750" cy="11747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rgbClr val="808080"/>
            </a:solidFill>
            <a:round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Bundle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787900" y="3843338"/>
            <a:ext cx="3248025" cy="55245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JAVA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787900" y="4533900"/>
            <a:ext cx="3524250" cy="554038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Operating System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87900" y="5226050"/>
            <a:ext cx="3800475" cy="552450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Hardware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87900" y="1700213"/>
            <a:ext cx="3800475" cy="414337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lIns="82945" tIns="41473" rIns="82945" bIns="41473" anchor="ctr"/>
          <a:lstStyle/>
          <a:p>
            <a:pPr algn="ctr" defTabSz="828675" eaLnBrk="0" hangingPunct="0"/>
            <a:r>
              <a:rPr lang="en-US" altLang="zh-CN" sz="1300" b="1">
                <a:solidFill>
                  <a:srgbClr val="000000"/>
                </a:solidFill>
                <a:cs typeface="Arial" charset="0"/>
              </a:rPr>
              <a:t>OSGi Framework</a:t>
            </a:r>
          </a:p>
        </p:txBody>
      </p: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5064125" y="2114550"/>
            <a:ext cx="206375" cy="1728788"/>
            <a:chOff x="2112" y="1536"/>
            <a:chExt cx="144" cy="1200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2112" y="249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2112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827963" y="2114550"/>
            <a:ext cx="760412" cy="3111500"/>
            <a:chOff x="4032" y="1536"/>
            <a:chExt cx="528" cy="2160"/>
          </a:xfrm>
        </p:grpSpPr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4032" y="249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4224" y="2496"/>
              <a:ext cx="144" cy="720"/>
            </a:xfrm>
            <a:prstGeom prst="upDownArrow">
              <a:avLst>
                <a:gd name="adj1" fmla="val 55556"/>
                <a:gd name="adj2" fmla="val 31944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4416" y="2496"/>
              <a:ext cx="144" cy="1200"/>
            </a:xfrm>
            <a:prstGeom prst="upDownArrow">
              <a:avLst>
                <a:gd name="adj1" fmla="val 50000"/>
                <a:gd name="adj2" fmla="val 36111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4233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5548313" y="2114550"/>
            <a:ext cx="2279650" cy="830263"/>
            <a:chOff x="2448" y="1536"/>
            <a:chExt cx="1584" cy="960"/>
          </a:xfrm>
        </p:grpSpPr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448" y="2064"/>
              <a:ext cx="1584" cy="192"/>
            </a:xfrm>
            <a:prstGeom prst="leftRightArrow">
              <a:avLst>
                <a:gd name="adj1" fmla="val 40620"/>
                <a:gd name="adj2" fmla="val 171340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928" y="1776"/>
              <a:ext cx="624" cy="72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82945" tIns="41473" rIns="82945" bIns="41473" anchor="ctr"/>
            <a:lstStyle/>
            <a:p>
              <a:pPr algn="ctr" defTabSz="828675" eaLnBrk="0" hangingPunct="0"/>
              <a:r>
                <a:rPr lang="en-US" altLang="zh-CN" sz="1300" b="1">
                  <a:solidFill>
                    <a:srgbClr val="000000"/>
                  </a:solidFill>
                  <a:cs typeface="Arial" charset="0"/>
                </a:rPr>
                <a:t>Service</a:t>
              </a:r>
            </a:p>
            <a:p>
              <a:pPr algn="ctr" defTabSz="828675" eaLnBrk="0" hangingPunct="0"/>
              <a:r>
                <a:rPr lang="en-US" altLang="zh-CN" sz="1300" b="1">
                  <a:solidFill>
                    <a:srgbClr val="000000"/>
                  </a:solidFill>
                  <a:cs typeface="Arial" charset="0"/>
                </a:rPr>
                <a:t>registry</a:t>
              </a: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3168" y="1536"/>
              <a:ext cx="144" cy="240"/>
            </a:xfrm>
            <a:prstGeom prst="upDownArrow">
              <a:avLst>
                <a:gd name="adj1" fmla="val 50000"/>
                <a:gd name="adj2" fmla="val 33333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22"/>
          <p:cNvGrpSpPr>
            <a:grpSpLocks/>
          </p:cNvGrpSpPr>
          <p:nvPr/>
        </p:nvGrpSpPr>
        <p:grpSpPr bwMode="auto">
          <a:xfrm>
            <a:off x="5548313" y="3152775"/>
            <a:ext cx="2279650" cy="344488"/>
            <a:chOff x="2448" y="2256"/>
            <a:chExt cx="1584" cy="240"/>
          </a:xfrm>
        </p:grpSpPr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2448" y="2352"/>
              <a:ext cx="1584" cy="115"/>
            </a:xfrm>
            <a:prstGeom prst="leftRightArrow">
              <a:avLst>
                <a:gd name="adj1" fmla="val 40620"/>
                <a:gd name="adj2" fmla="val 286064"/>
              </a:avLst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880" y="2256"/>
              <a:ext cx="576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82945" tIns="41473" rIns="82945" bIns="41473" anchor="ctr"/>
            <a:lstStyle/>
            <a:p>
              <a:pPr algn="ctr" defTabSz="828675" eaLnBrk="0" hangingPunct="0"/>
              <a:r>
                <a:rPr lang="en-US" altLang="zh-CN" sz="1300" b="1">
                  <a:solidFill>
                    <a:srgbClr val="000000"/>
                  </a:solidFill>
                  <a:cs typeface="Arial" charset="0"/>
                </a:rPr>
                <a:t>packages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76" y="2352"/>
              <a:ext cx="624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lIns="82945" tIns="41473" rIns="82945" bIns="41473" anchor="ctr"/>
            <a:lstStyle/>
            <a:p>
              <a:pPr algn="ctr" defTabSz="828675" eaLnBrk="0" hangingPunct="0"/>
              <a:r>
                <a:rPr lang="en-US" altLang="zh-CN" sz="1300" b="1">
                  <a:solidFill>
                    <a:srgbClr val="000000"/>
                  </a:solidFill>
                  <a:cs typeface="Arial" charset="0"/>
                </a:rPr>
                <a:t>packages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Declarative Services</a:t>
            </a:r>
            <a:r>
              <a:rPr lang="zh-CN" altLang="en-US" dirty="0" smtClean="0"/>
              <a:t>（简称</a:t>
            </a:r>
            <a:r>
              <a:rPr lang="en-US" altLang="zh-CN" dirty="0" smtClean="0"/>
              <a:t>DS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Service-Oriented Component Model</a:t>
            </a:r>
          </a:p>
          <a:p>
            <a:pPr lvl="2"/>
            <a:r>
              <a:rPr lang="zh-CN" altLang="en-US" dirty="0" smtClean="0"/>
              <a:t>需要对外提供的功能均定义为接口；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接口的实现定义以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方式定义为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按接口的方式访问其他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的功能；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以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方式定义对其他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的功能的访问；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Component</a:t>
            </a:r>
            <a:r>
              <a:rPr lang="zh-CN" altLang="en-US" dirty="0" smtClean="0"/>
              <a:t>也是有生命周期的。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en-US" altLang="zh-CN" dirty="0" err="1" smtClean="0"/>
              <a:t>OSGi</a:t>
            </a:r>
            <a:r>
              <a:rPr lang="en-US" altLang="zh-CN" dirty="0" smtClean="0"/>
              <a:t> R4.0</a:t>
            </a:r>
            <a:r>
              <a:rPr lang="zh-CN" altLang="en-US" dirty="0" smtClean="0"/>
              <a:t>的重大改进就是这点！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对外提供服务示例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调用其他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的服务示例</a:t>
            </a:r>
            <a:endParaRPr lang="zh-CN" altLang="en-US" dirty="0"/>
          </a:p>
        </p:txBody>
      </p:sp>
      <p:pic>
        <p:nvPicPr>
          <p:cNvPr id="4" name="Picture 4" descr="publis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7632700" cy="1450975"/>
          </a:xfrm>
          <a:prstGeom prst="rect">
            <a:avLst/>
          </a:prstGeom>
          <a:noFill/>
        </p:spPr>
      </p:pic>
      <p:pic>
        <p:nvPicPr>
          <p:cNvPr id="5" name="Picture 4" descr="inj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714884"/>
            <a:ext cx="7632700" cy="127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提供服务关键配置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provide interface</a:t>
            </a:r>
            <a:r>
              <a:rPr lang="zh-CN" altLang="en-US" dirty="0" smtClean="0"/>
              <a:t>，声明对外提供的接口；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property</a:t>
            </a:r>
            <a:r>
              <a:rPr lang="zh-CN" altLang="en-US" dirty="0" smtClean="0"/>
              <a:t>，可增加一些服务实现的关键词，以便匹配过滤，例如</a:t>
            </a:r>
            <a:r>
              <a:rPr lang="en-US" altLang="zh-CN" dirty="0" smtClean="0"/>
              <a:t>&lt;property  name=“KEY” value=“DB”/&gt;</a:t>
            </a:r>
          </a:p>
          <a:p>
            <a:r>
              <a:rPr lang="zh-CN" altLang="en-US" dirty="0" smtClean="0"/>
              <a:t>调用服务关键配置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cardinality</a:t>
            </a:r>
          </a:p>
          <a:p>
            <a:pPr lvl="2"/>
            <a:r>
              <a:rPr lang="zh-CN" altLang="en-US" dirty="0" smtClean="0"/>
              <a:t>配置调用服务的数量，例如</a:t>
            </a:r>
            <a:r>
              <a:rPr lang="en-US" altLang="zh-CN" dirty="0" smtClean="0"/>
              <a:t>0..1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1..n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0..n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policy</a:t>
            </a:r>
          </a:p>
          <a:p>
            <a:pPr lvl="2"/>
            <a:r>
              <a:rPr lang="zh-CN" altLang="en-US" dirty="0" smtClean="0"/>
              <a:t>配置引用的服务变化时的策略，主要有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dynamic</a:t>
            </a:r>
            <a:r>
              <a:rPr lang="zh-CN" altLang="en-US" dirty="0" smtClean="0"/>
              <a:t>这两种；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target</a:t>
            </a:r>
          </a:p>
          <a:p>
            <a:pPr lvl="2"/>
            <a:r>
              <a:rPr lang="zh-CN" altLang="en-US" dirty="0" smtClean="0"/>
              <a:t>配置引用的服务的过滤，例如</a:t>
            </a:r>
            <a:r>
              <a:rPr lang="en-US" altLang="zh-CN" dirty="0" smtClean="0"/>
              <a:t>target=“(KEY=DB)”</a:t>
            </a:r>
            <a:r>
              <a:rPr lang="zh-CN" altLang="en-US" dirty="0" smtClean="0"/>
              <a:t>，这样即使有多个提供了接口的服务，也只会注入配置了</a:t>
            </a:r>
            <a:r>
              <a:rPr lang="en-US" altLang="zh-CN" dirty="0" smtClean="0"/>
              <a:t>KEY=DB</a:t>
            </a:r>
            <a:r>
              <a:rPr lang="zh-CN" altLang="en-US" dirty="0" smtClean="0"/>
              <a:t>的这个；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DS 1.1</a:t>
            </a:r>
            <a:r>
              <a:rPr lang="zh-CN" altLang="en-US" dirty="0" smtClean="0"/>
              <a:t>的可喜变化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Service-Component</a:t>
            </a:r>
            <a:r>
              <a:rPr lang="zh-CN" altLang="en-US" dirty="0" smtClean="0"/>
              <a:t>后指定的文件可用通配符，例如：</a:t>
            </a:r>
            <a:r>
              <a:rPr lang="en-US" altLang="zh-CN" dirty="0" smtClean="0"/>
              <a:t>Service-Component: 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-INF/*.xml</a:t>
            </a:r>
          </a:p>
          <a:p>
            <a:pPr lvl="1"/>
            <a:r>
              <a:rPr lang="zh-CN" altLang="en-US" dirty="0" smtClean="0"/>
              <a:t>可以配置</a:t>
            </a:r>
            <a:r>
              <a:rPr lang="en-US" altLang="zh-CN" dirty="0" smtClean="0"/>
              <a:t>activate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deactivate</a:t>
            </a:r>
            <a:r>
              <a:rPr lang="zh-CN" altLang="en-US" dirty="0" smtClean="0"/>
              <a:t>方法，并且提供了多种方法签名的支持；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bind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unbind</a:t>
            </a:r>
            <a:r>
              <a:rPr lang="zh-CN" altLang="en-US" dirty="0" smtClean="0"/>
              <a:t>方法加了两种签名的支持；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void &lt;method-name&gt;(</a:t>
            </a:r>
            <a:r>
              <a:rPr lang="en-US" altLang="zh-CN" dirty="0" err="1" smtClean="0"/>
              <a:t>ServiceReference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void &lt;method-name&gt;(&lt;parameter-type&gt;,Map)</a:t>
            </a:r>
          </a:p>
          <a:p>
            <a:pPr lvl="3"/>
            <a:r>
              <a:rPr lang="zh-CN" altLang="en-US" dirty="0" smtClean="0"/>
              <a:t>增加的这个方法签名至关重要，尤其是对于按服务属性来选择服务的场景而言。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972452" cy="240030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有对外提供服务，在没有其他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需要此服务时，这个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是不会被激活的，只有当有其他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需要此服务，且当前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所需的服务均满足条件时，才会被激活；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没有对外提供服务，那么只要此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所需依赖的服务均可用，则会被激活。</a:t>
            </a:r>
            <a:endParaRPr lang="zh-CN" altLang="en-US" dirty="0"/>
          </a:p>
        </p:txBody>
      </p:sp>
      <p:pic>
        <p:nvPicPr>
          <p:cNvPr id="4" name="Picture 4" descr="lifecyc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071942"/>
            <a:ext cx="6257925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Component</a:t>
            </a:r>
            <a:r>
              <a:rPr lang="zh-CN" altLang="en-US" dirty="0" smtClean="0"/>
              <a:t>生命周期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启动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，会触发</a:t>
            </a:r>
            <a:r>
              <a:rPr lang="en-US" altLang="zh-CN" dirty="0" smtClean="0"/>
              <a:t>Declarative services</a:t>
            </a:r>
            <a:r>
              <a:rPr lang="zh-CN" altLang="en-US" dirty="0" smtClean="0"/>
              <a:t>的介入，以将其中的</a:t>
            </a:r>
            <a:r>
              <a:rPr lang="en-US" altLang="zh-CN" dirty="0" smtClean="0"/>
              <a:t>Service-Component</a:t>
            </a:r>
            <a:r>
              <a:rPr lang="zh-CN" altLang="en-US" dirty="0" smtClean="0"/>
              <a:t>对应的配置文件的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载入；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BundleContext</a:t>
            </a:r>
            <a:r>
              <a:rPr lang="zh-CN" altLang="en-US" dirty="0" smtClean="0"/>
              <a:t>直接注册服务时，也将触发</a:t>
            </a:r>
            <a:r>
              <a:rPr lang="en-US" altLang="zh-CN" dirty="0" smtClean="0"/>
              <a:t>Declarative Services</a:t>
            </a:r>
            <a:r>
              <a:rPr lang="zh-CN" altLang="en-US" dirty="0" smtClean="0"/>
              <a:t>，以检查是否有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可被激活；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当有</a:t>
            </a:r>
            <a:r>
              <a:rPr lang="en-US" altLang="zh-CN" dirty="0" smtClean="0"/>
              <a:t>Bundle STOP</a:t>
            </a:r>
            <a:r>
              <a:rPr lang="zh-CN" altLang="en-US" dirty="0" smtClean="0"/>
              <a:t>时，也会触发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的介入，以将相关的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卸载和释放，并检查相关的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是否要被销毁；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如何做到引用的服务更新了，但当前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并不会重新创建实例？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 4.2</a:t>
            </a:r>
            <a:r>
              <a:rPr lang="zh-CN" altLang="en-US" dirty="0" smtClean="0"/>
              <a:t>将会带来的变化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Launch Framework API</a:t>
            </a:r>
          </a:p>
          <a:p>
            <a:pPr lvl="1"/>
            <a:r>
              <a:rPr lang="zh-CN" altLang="en-US" dirty="0" smtClean="0"/>
              <a:t>这个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的引入就意味着以后可以以一种统一的方式在程序中启动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了，示例如下：</a:t>
            </a:r>
            <a:endParaRPr lang="en-US" altLang="zh-CN" dirty="0" smtClean="0"/>
          </a:p>
          <a:p>
            <a:pPr>
              <a:buNone/>
            </a:pPr>
            <a:r>
              <a:rPr lang="en-US" sz="2600" dirty="0" smtClean="0"/>
              <a:t>	Map p=new </a:t>
            </a:r>
            <a:r>
              <a:rPr lang="en-US" sz="2600" dirty="0" err="1" smtClean="0"/>
              <a:t>HashMap</a:t>
            </a:r>
            <a:r>
              <a:rPr lang="en-US" sz="2600" dirty="0" smtClean="0"/>
              <a:t>();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p.put</a:t>
            </a:r>
            <a:r>
              <a:rPr lang="en-US" sz="2600" dirty="0" smtClean="0"/>
              <a:t>(“</a:t>
            </a:r>
            <a:r>
              <a:rPr lang="en-US" sz="2600" dirty="0" err="1" smtClean="0"/>
              <a:t>org.osgi.framework.storage”,System.getProperties</a:t>
            </a:r>
            <a:r>
              <a:rPr lang="en-US" sz="2600" dirty="0" smtClean="0"/>
              <a:t>(“</a:t>
            </a:r>
            <a:r>
              <a:rPr lang="en-US" sz="2600" dirty="0" err="1" smtClean="0"/>
              <a:t>user.home</a:t>
            </a:r>
            <a:r>
              <a:rPr lang="en-US" sz="2600" dirty="0" smtClean="0"/>
              <a:t>”)+</a:t>
            </a:r>
            <a:r>
              <a:rPr lang="en-US" sz="2600" dirty="0" err="1" smtClean="0"/>
              <a:t>File.separator</a:t>
            </a:r>
            <a:r>
              <a:rPr lang="en-US" sz="2600" dirty="0" smtClean="0"/>
              <a:t>+”</a:t>
            </a:r>
            <a:r>
              <a:rPr lang="en-US" sz="2600" dirty="0" err="1" smtClean="0"/>
              <a:t>osgi</a:t>
            </a:r>
            <a:r>
              <a:rPr lang="en-US" sz="2600" dirty="0" smtClean="0"/>
              <a:t>”);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FrameworkFactory</a:t>
            </a:r>
            <a:r>
              <a:rPr lang="en-US" sz="2600" dirty="0" smtClean="0"/>
              <a:t> factory=</a:t>
            </a:r>
            <a:r>
              <a:rPr lang="en-US" sz="2600" dirty="0" err="1" smtClean="0"/>
              <a:t>Class.forName</a:t>
            </a:r>
            <a:r>
              <a:rPr lang="en-US" sz="2600" dirty="0" smtClean="0"/>
              <a:t>(</a:t>
            </a:r>
            <a:r>
              <a:rPr lang="en-US" sz="2600" dirty="0" err="1" smtClean="0"/>
              <a:t>factoryClassName</a:t>
            </a:r>
            <a:r>
              <a:rPr lang="en-US" sz="2600" dirty="0" smtClean="0"/>
              <a:t>).</a:t>
            </a:r>
            <a:r>
              <a:rPr lang="en-US" sz="2600" dirty="0" err="1" smtClean="0"/>
              <a:t>newInstance</a:t>
            </a:r>
            <a:r>
              <a:rPr lang="en-US" sz="2600" dirty="0" smtClean="0"/>
              <a:t>();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Framework </a:t>
            </a:r>
            <a:r>
              <a:rPr lang="en-US" sz="2600" dirty="0" err="1" smtClean="0"/>
              <a:t>framework</a:t>
            </a:r>
            <a:r>
              <a:rPr lang="en-US" sz="2600" dirty="0" smtClean="0"/>
              <a:t>=</a:t>
            </a:r>
            <a:r>
              <a:rPr lang="en-US" sz="2600" dirty="0" err="1" smtClean="0"/>
              <a:t>factory.newFramework</a:t>
            </a:r>
            <a:r>
              <a:rPr lang="en-US" sz="2600" dirty="0" smtClean="0"/>
              <a:t>(p);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framework.init</a:t>
            </a:r>
            <a:r>
              <a:rPr lang="en-US" sz="2600" dirty="0" smtClean="0"/>
              <a:t>();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BundleContext</a:t>
            </a:r>
            <a:r>
              <a:rPr lang="en-US" sz="2600" dirty="0" smtClean="0"/>
              <a:t> context=</a:t>
            </a:r>
            <a:r>
              <a:rPr lang="en-US" sz="2600" dirty="0" err="1" smtClean="0"/>
              <a:t>framework.getBundleContext</a:t>
            </a:r>
            <a:r>
              <a:rPr lang="en-US" sz="2600" dirty="0" smtClean="0"/>
              <a:t>();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…//</a:t>
            </a:r>
            <a:r>
              <a:rPr lang="zh-CN" altLang="en-US" sz="2600" dirty="0" smtClean="0"/>
              <a:t>安装</a:t>
            </a:r>
            <a:r>
              <a:rPr lang="en-US" sz="2600" dirty="0" smtClean="0"/>
              <a:t>Bundles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framework.start</a:t>
            </a:r>
            <a:r>
              <a:rPr lang="en-US" sz="2600" dirty="0" smtClean="0"/>
              <a:t>();</a:t>
            </a:r>
            <a:endParaRPr lang="zh-CN" altLang="en-US" sz="2600" dirty="0" smtClean="0"/>
          </a:p>
          <a:p>
            <a:pPr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framework.waitForStop</a:t>
            </a:r>
            <a:r>
              <a:rPr lang="en-US" sz="2600" dirty="0" smtClean="0"/>
              <a:t>();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介绍 </a:t>
            </a:r>
            <a:endParaRPr lang="en-US" altLang="zh-CN" sz="2400" dirty="0" smtClean="0"/>
          </a:p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en-US" altLang="zh-CN" sz="2400" dirty="0" smtClean="0"/>
          </a:p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en-US" altLang="zh-CN" sz="2400" dirty="0" smtClean="0"/>
          </a:p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</a:t>
            </a:r>
            <a:r>
              <a:rPr lang="zh-CN" altLang="en-US" dirty="0" smtClean="0"/>
              <a:t>实战</a:t>
            </a:r>
            <a:endParaRPr lang="en-US" altLang="zh-CN" sz="2400" dirty="0" smtClean="0"/>
          </a:p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en-US" altLang="zh-CN" sz="2400" dirty="0" smtClean="0"/>
          </a:p>
        </p:txBody>
      </p:sp>
      <p:pic>
        <p:nvPicPr>
          <p:cNvPr id="12290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642918"/>
            <a:ext cx="1829714" cy="1565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提供的服务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Http Service</a:t>
            </a:r>
          </a:p>
          <a:p>
            <a:pPr lvl="1"/>
            <a:r>
              <a:rPr lang="zh-CN" altLang="en-US" dirty="0" smtClean="0"/>
              <a:t>以便支持简单的通过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访问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应用；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但复杂的场景还是比较难支撑，这主要是由于目前还只有</a:t>
            </a:r>
            <a:r>
              <a:rPr lang="en-US" altLang="zh-CN" dirty="0" smtClean="0"/>
              <a:t>jetty</a:t>
            </a:r>
            <a:r>
              <a:rPr lang="zh-CN" altLang="en-US" dirty="0" smtClean="0"/>
              <a:t>实现的</a:t>
            </a:r>
            <a:r>
              <a:rPr lang="en-US" altLang="zh-CN" dirty="0" err="1" smtClean="0"/>
              <a:t>HttpService</a:t>
            </a:r>
            <a:r>
              <a:rPr lang="zh-CN" altLang="en-US" dirty="0" smtClean="0"/>
              <a:t>，再加上它所支持的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版本太低，这也导致了目前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类型的应用而言支持不足，但可喜的是</a:t>
            </a:r>
            <a:r>
              <a:rPr lang="en-US" altLang="zh-CN" dirty="0" smtClean="0"/>
              <a:t>RFC 66</a:t>
            </a:r>
            <a:r>
              <a:rPr lang="zh-CN" altLang="en-US" dirty="0" smtClean="0"/>
              <a:t>会带来很多变化；</a:t>
            </a:r>
            <a:endParaRPr lang="en-US" altLang="zh-CN" dirty="0" smtClean="0"/>
          </a:p>
          <a:p>
            <a:r>
              <a:rPr lang="en-US" altLang="zh-CN" dirty="0" smtClean="0"/>
              <a:t>Log Service</a:t>
            </a:r>
          </a:p>
          <a:p>
            <a:pPr lvl="1"/>
            <a:r>
              <a:rPr lang="zh-CN" altLang="en-US" dirty="0" smtClean="0"/>
              <a:t>支持简单的日志记录，直接输出到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，不过可以结合</a:t>
            </a:r>
            <a:r>
              <a:rPr lang="en-US" altLang="zh-CN" dirty="0" smtClean="0"/>
              <a:t>log4j</a:t>
            </a:r>
            <a:r>
              <a:rPr lang="zh-CN" altLang="en-US" dirty="0" smtClean="0"/>
              <a:t>自行实现；</a:t>
            </a:r>
            <a:endParaRPr lang="en-US" altLang="zh-CN" dirty="0" smtClean="0"/>
          </a:p>
          <a:p>
            <a:r>
              <a:rPr lang="en-US" altLang="zh-CN" dirty="0" err="1" smtClean="0"/>
              <a:t>EventAdmin</a:t>
            </a:r>
            <a:r>
              <a:rPr lang="en-US" altLang="zh-CN" dirty="0" smtClean="0"/>
              <a:t> Service</a:t>
            </a:r>
          </a:p>
          <a:p>
            <a:pPr lvl="1"/>
            <a:r>
              <a:rPr lang="zh-CN" altLang="en-US" dirty="0" smtClean="0"/>
              <a:t>基于此可实现事件通知性质的功能；</a:t>
            </a:r>
            <a:endParaRPr lang="en-US" altLang="zh-CN" dirty="0" smtClean="0"/>
          </a:p>
          <a:p>
            <a:r>
              <a:rPr lang="en-US" altLang="zh-CN" dirty="0" err="1" smtClean="0"/>
              <a:t>ConfigurationAdmin</a:t>
            </a:r>
            <a:r>
              <a:rPr lang="en-US" altLang="zh-CN" dirty="0" smtClean="0"/>
              <a:t> Service</a:t>
            </a:r>
          </a:p>
          <a:p>
            <a:pPr lvl="1"/>
            <a:r>
              <a:rPr lang="zh-CN" altLang="en-US" dirty="0" smtClean="0"/>
              <a:t>基于此可实现配置信息的动态管理。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对模块化、动态化的满足程度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模块化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完全满足。</a:t>
            </a:r>
            <a:endParaRPr lang="en-US" altLang="zh-CN" dirty="0" smtClean="0"/>
          </a:p>
          <a:p>
            <a:r>
              <a:rPr lang="zh-CN" altLang="en-US" dirty="0" smtClean="0"/>
              <a:t>动态化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能够动态的增加、删除或更新模块，并完成依赖的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的引用迁移；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但要自行处理由此带来的模块中对象的状态保持和恢复的问题，因此基于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了，并不就代表应用一定可动态了，要合理的基于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生命周期改变和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生命周期改变会带来的变化做相应的处理。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71670" y="2946415"/>
            <a:ext cx="5500726" cy="29829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有哪些实现框架？</a:t>
            </a:r>
            <a:endParaRPr lang="en-US" altLang="zh-CN" sz="2400" dirty="0" smtClean="0"/>
          </a:p>
          <a:p>
            <a:r>
              <a:rPr lang="zh-CN" altLang="en-US" sz="2400" dirty="0" smtClean="0"/>
              <a:t>它们是如何实现</a:t>
            </a:r>
            <a:r>
              <a:rPr lang="en-US" altLang="zh-CN" sz="2400" dirty="0" err="1" smtClean="0"/>
              <a:t>OSGi</a:t>
            </a:r>
            <a:r>
              <a:rPr lang="zh-CN" altLang="en-US" sz="2400" dirty="0" smtClean="0"/>
              <a:t>规范的？</a:t>
            </a:r>
            <a:endParaRPr lang="en-US" altLang="zh-CN" sz="2400" dirty="0" smtClean="0"/>
          </a:p>
          <a:p>
            <a:r>
              <a:rPr lang="zh-CN" altLang="en-US" sz="2400" dirty="0" smtClean="0"/>
              <a:t>它们是否遵循</a:t>
            </a:r>
            <a:r>
              <a:rPr lang="en-US" altLang="zh-CN" sz="2400" dirty="0" err="1" smtClean="0"/>
              <a:t>OSGi</a:t>
            </a:r>
            <a:r>
              <a:rPr lang="zh-CN" altLang="en-US" sz="2400" dirty="0" smtClean="0"/>
              <a:t>标准？</a:t>
            </a:r>
            <a:endParaRPr lang="en-US" altLang="zh-CN" sz="2400" dirty="0" smtClean="0"/>
          </a:p>
          <a:p>
            <a:r>
              <a:rPr lang="zh-CN" altLang="en-US" sz="2400" dirty="0" smtClean="0"/>
              <a:t>对比而言，谁更有优势？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8" name="Picture 2" descr="C:\Program Files\Microsoft Office\MEDIA\CAGCAT10\j029324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00174"/>
            <a:ext cx="1565453" cy="115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Equinox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 4.0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RI</a:t>
            </a:r>
            <a:r>
              <a:rPr lang="zh-CN" altLang="en-US" dirty="0" smtClean="0"/>
              <a:t>，并且也是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的核心，可谓是久经考验，</a:t>
            </a:r>
            <a:r>
              <a:rPr lang="en-US" altLang="zh-CN" dirty="0" smtClean="0"/>
              <a:t>Spring-DM</a:t>
            </a:r>
            <a:r>
              <a:rPr lang="zh-CN" altLang="en-US" dirty="0" smtClean="0"/>
              <a:t>也是基于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Felix</a:t>
            </a:r>
            <a:r>
              <a:rPr lang="zh-CN" altLang="en-US" dirty="0" smtClean="0"/>
              <a:t>作为后起之秀，表现算得上是非常突出了。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Oscar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Knoperfish</a:t>
            </a:r>
            <a:r>
              <a:rPr lang="zh-CN" altLang="en-US" dirty="0" smtClean="0"/>
              <a:t>已是昨日黄花了；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Equinox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786058"/>
          <a:ext cx="657229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中的类加载顺序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根据启动时的</a:t>
            </a:r>
            <a:r>
              <a:rPr lang="en-US" altLang="zh-CN" dirty="0" err="1" smtClean="0"/>
              <a:t>bootdelegation</a:t>
            </a:r>
            <a:r>
              <a:rPr lang="zh-CN" altLang="en-US" dirty="0" smtClean="0"/>
              <a:t>属性判断是否需要从</a:t>
            </a:r>
            <a:r>
              <a:rPr lang="en-US" altLang="zh-CN" dirty="0" smtClean="0"/>
              <a:t>parent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中加载，具体</a:t>
            </a:r>
            <a:r>
              <a:rPr lang="en-US" altLang="zh-CN" dirty="0" smtClean="0"/>
              <a:t>parent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是哪个，则可以通过</a:t>
            </a:r>
            <a:r>
              <a:rPr lang="en-US" altLang="zh-CN" dirty="0" err="1" smtClean="0"/>
              <a:t>osgi.parentClassLoader</a:t>
            </a:r>
            <a:r>
              <a:rPr lang="zh-CN" altLang="en-US" dirty="0" smtClean="0"/>
              <a:t>属性来指定，支持的为：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SystemClassLoader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ext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Extension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）和</a:t>
            </a:r>
            <a:r>
              <a:rPr lang="en-US" altLang="zh-CN" dirty="0" err="1" smtClean="0"/>
              <a:t>fwk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Equinox 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）三种；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ClassLoaderDelegateHook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preFindClass</a:t>
            </a:r>
            <a:r>
              <a:rPr lang="zh-CN" altLang="en-US" dirty="0" smtClean="0"/>
              <a:t>来加载；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中寻找；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</a:t>
            </a:r>
            <a:r>
              <a:rPr lang="en-US" altLang="zh-CN" dirty="0" smtClean="0"/>
              <a:t>Require-Bundle</a:t>
            </a:r>
            <a:r>
              <a:rPr lang="zh-CN" altLang="en-US" dirty="0" smtClean="0"/>
              <a:t>中寻找；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尝试从当前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尝试从</a:t>
            </a:r>
            <a:r>
              <a:rPr lang="en-US" altLang="zh-CN" dirty="0" err="1" smtClean="0"/>
              <a:t>DynamicImport</a:t>
            </a:r>
            <a:r>
              <a:rPr lang="en-US" altLang="zh-CN" dirty="0" smtClean="0"/>
              <a:t>-Package</a:t>
            </a:r>
            <a:r>
              <a:rPr lang="zh-CN" altLang="en-US" dirty="0" smtClean="0"/>
              <a:t>中加载；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调用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ClassLoaderDelegateHook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postFindClass</a:t>
            </a:r>
            <a:r>
              <a:rPr lang="zh-CN" altLang="en-US" dirty="0" smtClean="0"/>
              <a:t>来加载；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尝试使用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机制来加载；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对比规范而言，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除了增加了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机制以及</a:t>
            </a:r>
            <a:r>
              <a:rPr lang="en-US" altLang="zh-CN" dirty="0" smtClean="0"/>
              <a:t>buddy</a:t>
            </a:r>
            <a:r>
              <a:rPr lang="zh-CN" altLang="en-US" dirty="0" smtClean="0"/>
              <a:t>机制外，完全遵守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规范。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Install Bundle</a:t>
            </a:r>
          </a:p>
          <a:p>
            <a:pPr lvl="2"/>
            <a:r>
              <a:rPr lang="zh-CN" altLang="en-US" dirty="0" smtClean="0"/>
              <a:t>按照提供的</a:t>
            </a:r>
            <a:r>
              <a:rPr lang="en-US" dirty="0" smtClean="0"/>
              <a:t>Bundle</a:t>
            </a:r>
            <a:r>
              <a:rPr lang="zh-CN" altLang="en-US" dirty="0" smtClean="0"/>
              <a:t>文件加载流，并根据</a:t>
            </a:r>
            <a:r>
              <a:rPr lang="en-US" dirty="0" smtClean="0"/>
              <a:t>MANIFEST.MF</a:t>
            </a:r>
            <a:r>
              <a:rPr lang="zh-CN" altLang="en-US" dirty="0" smtClean="0"/>
              <a:t>的信息形成</a:t>
            </a:r>
            <a:r>
              <a:rPr lang="en-US" dirty="0" smtClean="0"/>
              <a:t>Bundle</a:t>
            </a:r>
            <a:r>
              <a:rPr lang="zh-CN" altLang="en-US" dirty="0" smtClean="0"/>
              <a:t>对象，并将</a:t>
            </a:r>
            <a:r>
              <a:rPr lang="en-US" dirty="0" smtClean="0"/>
              <a:t>Bundle</a:t>
            </a:r>
            <a:r>
              <a:rPr lang="zh-CN" altLang="en-US" dirty="0" smtClean="0"/>
              <a:t>的状态置为</a:t>
            </a:r>
            <a:r>
              <a:rPr lang="en-US" dirty="0" smtClean="0"/>
              <a:t>INSTALLED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对外广播</a:t>
            </a:r>
            <a:r>
              <a:rPr lang="en-US" dirty="0" smtClean="0"/>
              <a:t>Bundle INSTALLED</a:t>
            </a:r>
            <a:r>
              <a:rPr lang="zh-CN" altLang="en-US" dirty="0" smtClean="0"/>
              <a:t>事件。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Resolve Bundle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，则首先检查</a:t>
            </a:r>
            <a:r>
              <a:rPr lang="en-US" altLang="zh-CN" dirty="0" smtClean="0"/>
              <a:t>singletons bundle</a:t>
            </a:r>
            <a:r>
              <a:rPr lang="zh-CN" altLang="en-US" dirty="0" smtClean="0"/>
              <a:t>是否已存在，如存在则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失败；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对所依赖的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进行寻找、检查和绑定；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寻找</a:t>
            </a:r>
            <a:r>
              <a:rPr lang="en-US" altLang="zh-CN" dirty="0" smtClean="0"/>
              <a:t>require-bundle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匹配的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检查这些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之间是否有冲突，尽可能的选择没有冲突的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绑定通过检查的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，以便在加载类时可直接去这些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中寻找。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状态设置为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Start Bundle</a:t>
            </a:r>
          </a:p>
          <a:p>
            <a:pPr lvl="2"/>
            <a:r>
              <a:rPr lang="zh-CN" altLang="en-US" dirty="0" smtClean="0"/>
              <a:t>检查状态是否为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，如未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则先进行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动作，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失败则直接抛出异常，成功则继续下面步骤；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对应的类的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Stop Bundle</a:t>
            </a:r>
          </a:p>
          <a:p>
            <a:pPr lvl="2"/>
            <a:r>
              <a:rPr lang="zh-CN" altLang="en-US" dirty="0" smtClean="0"/>
              <a:t>注销发布的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服务以及释放对其他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服务的引用；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调用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的类的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RESOLVED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071670" y="2946415"/>
            <a:ext cx="5500726" cy="29829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OSGi</a:t>
            </a:r>
            <a:r>
              <a:rPr lang="zh-CN" altLang="en-US" sz="2400" dirty="0" smtClean="0"/>
              <a:t>中，模块是什么？</a:t>
            </a:r>
            <a:endParaRPr lang="en-US" altLang="zh-CN" sz="2400" dirty="0" smtClean="0"/>
          </a:p>
          <a:p>
            <a:r>
              <a:rPr lang="zh-CN" altLang="en-US" sz="2400" dirty="0" smtClean="0"/>
              <a:t>模块之间的类是如何做到隔离的？</a:t>
            </a:r>
            <a:endParaRPr lang="en-US" altLang="zh-CN" sz="2400" dirty="0" smtClean="0"/>
          </a:p>
          <a:p>
            <a:r>
              <a:rPr lang="zh-CN" altLang="en-US" sz="2400" dirty="0" smtClean="0"/>
              <a:t>怎么访问其他模块中的类？</a:t>
            </a:r>
            <a:endParaRPr lang="en-US" altLang="zh-CN" sz="2400" dirty="0" smtClean="0"/>
          </a:p>
          <a:p>
            <a:r>
              <a:rPr lang="zh-CN" altLang="en-US" sz="2400" dirty="0" smtClean="0"/>
              <a:t>模块的生命周期是怎么样的？</a:t>
            </a:r>
            <a:endParaRPr lang="en-US" altLang="zh-CN" sz="2400" dirty="0" smtClean="0"/>
          </a:p>
          <a:p>
            <a:r>
              <a:rPr lang="zh-CN" altLang="en-US" sz="2400" dirty="0" smtClean="0"/>
              <a:t>模块之间怎么交互？</a:t>
            </a:r>
            <a:endParaRPr lang="en-US" altLang="zh-CN" sz="2400" dirty="0" smtClean="0"/>
          </a:p>
          <a:p>
            <a:r>
              <a:rPr lang="en-US" altLang="zh-CN" sz="2400" dirty="0" err="1" smtClean="0"/>
              <a:t>OSGi</a:t>
            </a:r>
            <a:r>
              <a:rPr lang="zh-CN" altLang="en-US" sz="2400" dirty="0" smtClean="0"/>
              <a:t>提供了哪些常用的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3075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1565453" cy="115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Uninstall Bundle</a:t>
            </a:r>
          </a:p>
          <a:p>
            <a:pPr lvl="2"/>
            <a:r>
              <a:rPr lang="zh-CN" altLang="en-US" dirty="0" smtClean="0"/>
              <a:t>如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，先停止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检查是否有其他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依赖了当前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，如有则先不关闭此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，如没有则关闭；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UNINSTALLED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Update Bundle</a:t>
            </a:r>
          </a:p>
          <a:p>
            <a:pPr lvl="2"/>
            <a:r>
              <a:rPr lang="zh-CN" altLang="en-US" dirty="0" smtClean="0"/>
              <a:t>如状态为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，先停止；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创建新的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对象，如有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依赖老版本的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，则暂时将老版本的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removalPendings</a:t>
            </a:r>
            <a:r>
              <a:rPr lang="zh-CN" altLang="en-US" dirty="0" smtClean="0"/>
              <a:t>中，如没有，则清除老版本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的所有信息；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恢复新版本的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到更新前的状态。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Refresh</a:t>
            </a:r>
          </a:p>
          <a:p>
            <a:pPr lvl="1"/>
            <a:r>
              <a:rPr lang="zh-CN" altLang="en-US" dirty="0" smtClean="0"/>
              <a:t>找到所有</a:t>
            </a:r>
            <a:r>
              <a:rPr lang="en-US" altLang="zh-CN" dirty="0" err="1" smtClean="0"/>
              <a:t>removalPendings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unresolve</a:t>
            </a:r>
            <a:r>
              <a:rPr lang="zh-CN" altLang="en-US" dirty="0" smtClean="0"/>
              <a:t>这些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，并重新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依赖了这些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恢复重新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了的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的状态。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Equinox</a:t>
            </a:r>
          </a:p>
          <a:p>
            <a:pPr lvl="1"/>
            <a:r>
              <a:rPr lang="en-US" altLang="zh-CN" dirty="0" smtClean="0"/>
              <a:t>DS</a:t>
            </a:r>
            <a:r>
              <a:rPr lang="zh-CN" altLang="en-US" dirty="0" smtClean="0"/>
              <a:t>在这些过程中的处理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Start Bundle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扫描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中对应的</a:t>
            </a:r>
            <a:r>
              <a:rPr lang="en-US" altLang="zh-CN" dirty="0" smtClean="0"/>
              <a:t>Service-Component</a:t>
            </a:r>
            <a:r>
              <a:rPr lang="zh-CN" altLang="en-US" dirty="0" smtClean="0"/>
              <a:t>指定的文件，加载这些文件；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判断其中指定的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是否符合激活条件，如符合，则激活并调用</a:t>
            </a:r>
            <a:r>
              <a:rPr lang="en-US" altLang="zh-CN" dirty="0" smtClean="0"/>
              <a:t>activate</a:t>
            </a:r>
            <a:r>
              <a:rPr lang="zh-CN" altLang="en-US" dirty="0" smtClean="0"/>
              <a:t>方法，对于提供了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，则注册此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Stop Bundle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不做任何动作；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有服务注册时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寻找当前的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是否有可激活的，如有则进行激活；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寻找当前已激活的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中是否有需要此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的，如有则调用其</a:t>
            </a:r>
            <a:r>
              <a:rPr lang="en-US" altLang="zh-CN" dirty="0" smtClean="0"/>
              <a:t>bind-method</a:t>
            </a:r>
            <a:r>
              <a:rPr lang="zh-CN" altLang="en-US" dirty="0" smtClean="0"/>
              <a:t>进行注入；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有服务注销时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对于依赖了此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，调用其</a:t>
            </a:r>
            <a:r>
              <a:rPr lang="en-US" altLang="zh-CN" dirty="0" smtClean="0"/>
              <a:t>unbind-method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检查是否有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因此不到激活条件的，则尝试调用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deactivate</a:t>
            </a:r>
            <a:r>
              <a:rPr lang="zh-CN" altLang="en-US" dirty="0" smtClean="0"/>
              <a:t>方法并销毁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的实例。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Felix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结构</a:t>
            </a:r>
            <a:endParaRPr lang="en-US" altLang="zh-CN" dirty="0" smtClean="0"/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786058"/>
          <a:ext cx="657229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Felix</a:t>
            </a:r>
            <a:r>
              <a:rPr lang="zh-CN" altLang="en-US" dirty="0" smtClean="0"/>
              <a:t>中的类加载顺序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判断是否为</a:t>
            </a:r>
            <a:r>
              <a:rPr lang="en-US" altLang="zh-CN" dirty="0" err="1" smtClean="0"/>
              <a:t>bootdelegation</a:t>
            </a:r>
            <a:r>
              <a:rPr lang="zh-CN" altLang="en-US" dirty="0" smtClean="0"/>
              <a:t>中配置的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，如交由</a:t>
            </a:r>
            <a:r>
              <a:rPr lang="en-US" altLang="zh-CN" dirty="0" smtClean="0"/>
              <a:t>Felix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进行加载；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尝试从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中加载，如在则交由相应的</a:t>
            </a:r>
            <a:r>
              <a:rPr lang="en-US" altLang="zh-CN" dirty="0" smtClean="0"/>
              <a:t>Bundle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去加载，即使加载不到也继续下面的步骤；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尝试从当前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中加载；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尝试从</a:t>
            </a:r>
            <a:r>
              <a:rPr lang="en-US" altLang="zh-CN" dirty="0" err="1" smtClean="0"/>
              <a:t>DynamicImport</a:t>
            </a:r>
            <a:r>
              <a:rPr lang="en-US" altLang="zh-CN" dirty="0" smtClean="0"/>
              <a:t>-Package</a:t>
            </a:r>
            <a:r>
              <a:rPr lang="zh-CN" altLang="en-US" dirty="0" smtClean="0"/>
              <a:t>中加载；</a:t>
            </a:r>
            <a:endParaRPr lang="en-US" altLang="zh-CN" dirty="0" smtClean="0"/>
          </a:p>
          <a:p>
            <a:r>
              <a:rPr lang="zh-CN" altLang="en-US" dirty="0" smtClean="0"/>
              <a:t>从上面步骤来看，</a:t>
            </a:r>
            <a:r>
              <a:rPr lang="en-US" altLang="zh-CN" dirty="0" smtClean="0"/>
              <a:t>Felix</a:t>
            </a:r>
            <a:r>
              <a:rPr lang="zh-CN" altLang="en-US" dirty="0" smtClean="0"/>
              <a:t>在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时这步上未遵循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规范，这有些时候可能会造成一些问题。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Install Bundle</a:t>
            </a:r>
          </a:p>
          <a:p>
            <a:pPr lvl="2"/>
            <a:r>
              <a:rPr lang="zh-CN" altLang="en-US" dirty="0" smtClean="0"/>
              <a:t>解析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文件，读取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标准中定义的头信息；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的唯一性，如不唯一则抛出异常；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Resolve Bundle</a:t>
            </a:r>
          </a:p>
          <a:p>
            <a:pPr lvl="2"/>
            <a:r>
              <a:rPr lang="zh-CN" altLang="en-US" dirty="0" smtClean="0"/>
              <a:t>寻找需要依赖的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，并将其中未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失败，则将其从潜在的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列表中删除，这步完全遵循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规范；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检查是否有符合条件的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，如没有，则抛出异常，有则继续；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检查这些符合条件的潜在的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，如多个同名称的单态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、版本冲突等问题，如这些问题均不存在，则继续下面的步骤；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完成绑定。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Start Bundle</a:t>
            </a:r>
          </a:p>
          <a:p>
            <a:pPr lvl="2"/>
            <a:r>
              <a:rPr lang="zh-CN" altLang="en-US" dirty="0" smtClean="0"/>
              <a:t>检查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状态，如未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则先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中对应的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配置的类的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方法，如未配置则跳过此步；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状态设置为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Stop Bundle</a:t>
            </a:r>
          </a:p>
          <a:p>
            <a:pPr lvl="2"/>
            <a:r>
              <a:rPr lang="zh-CN" altLang="en-US" dirty="0" smtClean="0"/>
              <a:t>执行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中对应的</a:t>
            </a:r>
            <a:r>
              <a:rPr lang="en-US" altLang="zh-CN" dirty="0" smtClean="0"/>
              <a:t>Bundle-Activator</a:t>
            </a:r>
            <a:r>
              <a:rPr lang="zh-CN" altLang="en-US" dirty="0" smtClean="0"/>
              <a:t>配置的类的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方法，如未配置则跳过此步；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注销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对外发布的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释放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引用的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我期望的模块化、动态化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模块化（</a:t>
            </a:r>
            <a:r>
              <a:rPr lang="en-US" altLang="zh-CN" dirty="0" smtClean="0"/>
              <a:t>Java 7</a:t>
            </a:r>
            <a:r>
              <a:rPr lang="zh-CN" altLang="en-US" dirty="0" smtClean="0"/>
              <a:t>中最重要的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独立，不受其他模块的影响；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其他模块只能访问该模块对外提供的功能；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模块具备独立的生命周期，例如启动、停止、更新等。</a:t>
            </a:r>
            <a:endParaRPr lang="en-US" altLang="zh-CN" dirty="0" smtClean="0"/>
          </a:p>
          <a:p>
            <a:r>
              <a:rPr lang="zh-CN" altLang="en-US" dirty="0" smtClean="0"/>
              <a:t>动态化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能动态的增加、更新或删除模块，而对于模块来说不需要做额外的处理；</a:t>
            </a:r>
            <a:endParaRPr lang="en-US" altLang="zh-CN" dirty="0" smtClean="0"/>
          </a:p>
          <a:p>
            <a:r>
              <a:rPr lang="zh-CN" altLang="en-US" dirty="0" smtClean="0"/>
              <a:t>你期望中的？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Uninstall Bundle</a:t>
            </a:r>
          </a:p>
          <a:p>
            <a:pPr lvl="2"/>
            <a:r>
              <a:rPr lang="zh-CN" altLang="en-US" dirty="0" smtClean="0"/>
              <a:t>检查状态，如为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，则先停止；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如有其他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引用了当前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，则将当前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RemovalPending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状态设置为</a:t>
            </a:r>
            <a:r>
              <a:rPr lang="en-US" altLang="zh-CN" dirty="0" smtClean="0"/>
              <a:t>UNINSTALLED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如未被其他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使用，则对当前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Update Bundle</a:t>
            </a:r>
          </a:p>
          <a:p>
            <a:pPr lvl="2"/>
            <a:r>
              <a:rPr lang="zh-CN" altLang="en-US" dirty="0" smtClean="0"/>
              <a:t>停止当前的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重新读取并解析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流，将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状态置为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恢复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到更新前的状态。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Refresh</a:t>
            </a:r>
          </a:p>
          <a:p>
            <a:pPr lvl="2"/>
            <a:r>
              <a:rPr lang="zh-CN" altLang="en-US" dirty="0" smtClean="0"/>
              <a:t>在指定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的情况下，递归找到依赖当前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，作为此次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动作需要操作的</a:t>
            </a:r>
            <a:r>
              <a:rPr lang="en-US" altLang="zh-CN" dirty="0" smtClean="0"/>
              <a:t>Bundles</a:t>
            </a:r>
            <a:r>
              <a:rPr lang="zh-CN" altLang="en-US" dirty="0" smtClean="0"/>
              <a:t>；在未指定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的情况下，则将已卸载的且</a:t>
            </a:r>
            <a:r>
              <a:rPr lang="en-US" altLang="zh-CN" dirty="0" err="1" smtClean="0"/>
              <a:t>RemovalPending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Bundles</a:t>
            </a:r>
            <a:r>
              <a:rPr lang="zh-CN" altLang="en-US" dirty="0" smtClean="0"/>
              <a:t>，以及还未</a:t>
            </a:r>
            <a:r>
              <a:rPr lang="en-US" altLang="zh-CN" dirty="0" smtClean="0"/>
              <a:t>resolve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作为此次需要操作的</a:t>
            </a:r>
            <a:r>
              <a:rPr lang="en-US" altLang="zh-CN" dirty="0" smtClean="0"/>
              <a:t>Bundles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refresh</a:t>
            </a:r>
            <a:r>
              <a:rPr lang="zh-CN" altLang="en-US" dirty="0" smtClean="0"/>
              <a:t>负责将需要</a:t>
            </a:r>
            <a:r>
              <a:rPr lang="en-US" altLang="zh-CN" dirty="0" smtClean="0"/>
              <a:t>uninstall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对外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彻底关闭，并对需要依赖这些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动作；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对于不需要</a:t>
            </a:r>
            <a:r>
              <a:rPr lang="en-US" altLang="zh-CN" dirty="0" smtClean="0"/>
              <a:t>Uninstall</a:t>
            </a:r>
            <a:r>
              <a:rPr lang="zh-CN" altLang="en-US" dirty="0" smtClean="0"/>
              <a:t>但在</a:t>
            </a:r>
            <a:r>
              <a:rPr lang="en-US" altLang="zh-CN" dirty="0" smtClean="0"/>
              <a:t>refresh</a:t>
            </a:r>
            <a:r>
              <a:rPr lang="zh-CN" altLang="en-US" dirty="0" smtClean="0"/>
              <a:t>动作范畴的</a:t>
            </a:r>
            <a:r>
              <a:rPr lang="en-US" altLang="zh-CN" dirty="0" smtClean="0"/>
              <a:t>bundles</a:t>
            </a:r>
            <a:r>
              <a:rPr lang="zh-CN" altLang="en-US" dirty="0" smtClean="0"/>
              <a:t>恢复为之前的状态。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DS</a:t>
            </a:r>
            <a:r>
              <a:rPr lang="zh-CN" altLang="en-US" dirty="0" smtClean="0"/>
              <a:t>在这些过程中的处理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和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基本一致；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但值得注意的是</a:t>
            </a:r>
            <a:r>
              <a:rPr lang="en-US" altLang="zh-CN" dirty="0" smtClean="0"/>
              <a:t>Felix DS 1.0.8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policy=dynamic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cardinality=“0..1” | “0..n”</a:t>
            </a:r>
            <a:r>
              <a:rPr lang="zh-CN" altLang="en-US" dirty="0" smtClean="0"/>
              <a:t>这类依赖服务变更时的处理有个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，会造成在依赖的服务更新后出现需要此服务的</a:t>
            </a:r>
            <a:r>
              <a:rPr lang="en-US" altLang="zh-CN" dirty="0" smtClean="0"/>
              <a:t>Component</a:t>
            </a:r>
            <a:r>
              <a:rPr lang="zh-CN" altLang="en-US" dirty="0" smtClean="0"/>
              <a:t>拿不到服务引用的现象。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实现框架对比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57223" y="1357298"/>
          <a:ext cx="7500991" cy="539496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17255"/>
                <a:gridCol w="2869422"/>
                <a:gridCol w="2914314"/>
              </a:tblGrid>
              <a:tr h="2090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/>
                        <a:t>对比点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Equinox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Felix</a:t>
                      </a:r>
                      <a:endParaRPr lang="zh-CN" sz="1600" b="1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629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/>
                        <a:t>模块化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/>
                        <a:t>遵循</a:t>
                      </a:r>
                      <a:r>
                        <a:rPr lang="en-US" sz="1100" kern="100" dirty="0" err="1"/>
                        <a:t>OSGi</a:t>
                      </a:r>
                      <a:r>
                        <a:rPr lang="en-US" sz="1100" kern="100" dirty="0"/>
                        <a:t> R4</a:t>
                      </a:r>
                      <a:r>
                        <a:rPr lang="zh-CN" sz="1100" kern="100" dirty="0"/>
                        <a:t>规范的基础上，做了一些之前</a:t>
                      </a:r>
                      <a:r>
                        <a:rPr lang="en-US" sz="1100" kern="100" dirty="0"/>
                        <a:t>eclipse</a:t>
                      </a:r>
                      <a:r>
                        <a:rPr lang="zh-CN" sz="1100" kern="100" dirty="0"/>
                        <a:t>的扩展机制，例如</a:t>
                      </a:r>
                      <a:r>
                        <a:rPr lang="en-US" sz="1100" kern="100" dirty="0"/>
                        <a:t>buddy</a:t>
                      </a:r>
                      <a:r>
                        <a:rPr lang="zh-CN" sz="1100" kern="100" dirty="0"/>
                        <a:t>等；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/>
                        <a:t>在</a:t>
                      </a:r>
                      <a:r>
                        <a:rPr lang="en-US" sz="1100" kern="100" dirty="0" err="1"/>
                        <a:t>ClassLoader</a:t>
                      </a:r>
                      <a:r>
                        <a:rPr lang="zh-CN" sz="1100" kern="100" dirty="0"/>
                        <a:t>的控制上提供了</a:t>
                      </a:r>
                      <a:r>
                        <a:rPr lang="en-US" sz="1100" kern="100" dirty="0" err="1"/>
                        <a:t>osgi.parentClassLoader</a:t>
                      </a:r>
                      <a:r>
                        <a:rPr lang="zh-CN" sz="1100" kern="100" dirty="0"/>
                        <a:t>以及</a:t>
                      </a:r>
                      <a:r>
                        <a:rPr lang="en-US" sz="1100" kern="100" dirty="0" err="1" smtClean="0"/>
                        <a:t>ClassLoaderDelegateHook</a:t>
                      </a:r>
                      <a:r>
                        <a:rPr lang="zh-CN" sz="1100" kern="100" dirty="0"/>
                        <a:t>方式允许使用者更加方便的控制类的加载。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/>
                        <a:t>基本遵循</a:t>
                      </a:r>
                      <a:r>
                        <a:rPr lang="en-US" sz="1100" kern="100" dirty="0" err="1"/>
                        <a:t>OSGi</a:t>
                      </a:r>
                      <a:r>
                        <a:rPr lang="en-US" sz="1100" kern="100" dirty="0"/>
                        <a:t> R4</a:t>
                      </a:r>
                      <a:r>
                        <a:rPr lang="zh-CN" sz="1100" kern="100" dirty="0"/>
                        <a:t>规范，没有提供更多的扩展方式。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</a:tr>
              <a:tr h="89779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/>
                        <a:t>动态化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/>
                        <a:t>在</a:t>
                      </a:r>
                      <a:r>
                        <a:rPr lang="en-US" altLang="zh-CN" sz="1100" kern="100" dirty="0" smtClean="0"/>
                        <a:t>Resolve</a:t>
                      </a:r>
                      <a:r>
                        <a:rPr lang="en-US" altLang="zh-CN" sz="1100" kern="100" baseline="0" dirty="0" smtClean="0"/>
                        <a:t> Bundle</a:t>
                      </a:r>
                      <a:r>
                        <a:rPr lang="zh-CN" altLang="en-US" sz="1100" kern="100" baseline="0" dirty="0" smtClean="0"/>
                        <a:t>时即已决定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所需依赖的</a:t>
                      </a:r>
                      <a:r>
                        <a:rPr lang="en-US" altLang="zh-CN" sz="1100" kern="100" baseline="0" dirty="0" smtClean="0"/>
                        <a:t>Package</a:t>
                      </a:r>
                      <a:r>
                        <a:rPr lang="zh-CN" altLang="en-US" sz="1100" kern="100" baseline="0" dirty="0" smtClean="0"/>
                        <a:t>的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，因此对于动态化所需的对象引用迁移上，如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之间是直接访问类的方式，那么只有通过</a:t>
                      </a:r>
                      <a:r>
                        <a:rPr lang="en-US" altLang="zh-CN" sz="1100" kern="100" baseline="0" dirty="0" smtClean="0"/>
                        <a:t>refresh</a:t>
                      </a:r>
                      <a:r>
                        <a:rPr lang="zh-CN" altLang="en-US" sz="1100" kern="100" baseline="0" dirty="0" smtClean="0"/>
                        <a:t>动作才有可能（例如对于已经在运行的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，假设它依赖了一个低版本的</a:t>
                      </a:r>
                      <a:r>
                        <a:rPr lang="en-US" altLang="zh-CN" sz="1100" kern="100" baseline="0" dirty="0" smtClean="0"/>
                        <a:t>package</a:t>
                      </a:r>
                      <a:r>
                        <a:rPr lang="zh-CN" altLang="en-US" sz="1100" kern="100" baseline="0" dirty="0" smtClean="0"/>
                        <a:t>，此时即使安装了新版本</a:t>
                      </a:r>
                      <a:r>
                        <a:rPr lang="en-US" altLang="zh-CN" sz="1100" kern="100" baseline="0" dirty="0" smtClean="0"/>
                        <a:t>package</a:t>
                      </a:r>
                      <a:r>
                        <a:rPr lang="zh-CN" altLang="en-US" sz="1100" kern="100" baseline="0" dirty="0" smtClean="0"/>
                        <a:t>的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也无效）完成对象引用的迁移，但要达到对象引用迁移的变更，必须接受</a:t>
                      </a:r>
                      <a:r>
                        <a:rPr lang="en-US" altLang="zh-CN" sz="1100" kern="100" baseline="0" dirty="0" err="1" smtClean="0"/>
                        <a:t>classloader</a:t>
                      </a:r>
                      <a:r>
                        <a:rPr lang="zh-CN" altLang="en-US" sz="1100" kern="100" baseline="0" dirty="0" smtClean="0"/>
                        <a:t>重建的动作，而对于基于</a:t>
                      </a:r>
                      <a:r>
                        <a:rPr lang="en-US" altLang="zh-CN" sz="1100" kern="100" baseline="0" dirty="0" err="1" smtClean="0"/>
                        <a:t>OSGi</a:t>
                      </a:r>
                      <a:r>
                        <a:rPr lang="en-US" altLang="zh-CN" sz="1100" kern="100" baseline="0" dirty="0" smtClean="0"/>
                        <a:t> Service</a:t>
                      </a:r>
                      <a:r>
                        <a:rPr lang="zh-CN" altLang="en-US" sz="1100" kern="100" baseline="0" dirty="0" smtClean="0"/>
                        <a:t>进行交互的</a:t>
                      </a:r>
                      <a:r>
                        <a:rPr lang="en-US" altLang="zh-CN" sz="1100" kern="100" baseline="0" dirty="0" smtClean="0"/>
                        <a:t>Bundle</a:t>
                      </a:r>
                      <a:r>
                        <a:rPr lang="zh-CN" altLang="en-US" sz="1100" kern="100" baseline="0" dirty="0" smtClean="0"/>
                        <a:t>而言，则稍微好一些，动态更新时有可能最多造成</a:t>
                      </a:r>
                      <a:r>
                        <a:rPr lang="en-US" altLang="zh-CN" sz="1100" kern="100" baseline="0" dirty="0" err="1" smtClean="0"/>
                        <a:t>OSGi</a:t>
                      </a:r>
                      <a:r>
                        <a:rPr lang="en-US" altLang="zh-CN" sz="1100" kern="100" baseline="0" dirty="0" smtClean="0"/>
                        <a:t> Component</a:t>
                      </a:r>
                      <a:r>
                        <a:rPr lang="zh-CN" altLang="en-US" sz="1100" kern="100" baseline="0" dirty="0" smtClean="0"/>
                        <a:t>实例的重建，甚至可以通过</a:t>
                      </a:r>
                      <a:r>
                        <a:rPr lang="en-US" altLang="zh-CN" sz="1100" kern="100" baseline="0" dirty="0" smtClean="0"/>
                        <a:t>policy=dynamic</a:t>
                      </a:r>
                      <a:r>
                        <a:rPr lang="zh-CN" altLang="en-US" sz="1100" kern="100" baseline="0" dirty="0" smtClean="0"/>
                        <a:t>、</a:t>
                      </a:r>
                      <a:r>
                        <a:rPr lang="en-US" altLang="zh-CN" sz="1100" kern="100" baseline="0" dirty="0" smtClean="0"/>
                        <a:t>cardinality=“0..1” | “0..n”</a:t>
                      </a:r>
                      <a:r>
                        <a:rPr lang="zh-CN" altLang="en-US" sz="1100" kern="100" baseline="0" dirty="0" smtClean="0"/>
                        <a:t>这样的方式使得无需重建实例，保持对象状态。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 dirty="0"/>
                        <a:t>和</a:t>
                      </a:r>
                      <a:r>
                        <a:rPr lang="en-US" sz="1100" kern="100" dirty="0"/>
                        <a:t>Equinox</a:t>
                      </a:r>
                      <a:r>
                        <a:rPr lang="zh-CN" sz="1100" kern="100" dirty="0"/>
                        <a:t>相同</a:t>
                      </a:r>
                      <a:r>
                        <a:rPr lang="zh-CN" sz="1100" kern="100" dirty="0" smtClean="0"/>
                        <a:t>。</a:t>
                      </a:r>
                      <a:endParaRPr lang="en-US" altLang="zh-CN" sz="1100" kern="100" dirty="0" smtClean="0"/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100" kern="100" dirty="0" smtClean="0"/>
                        <a:t>只是在</a:t>
                      </a:r>
                      <a:r>
                        <a:rPr lang="en-US" altLang="zh-CN" sz="1100" kern="100" dirty="0" smtClean="0"/>
                        <a:t>DS</a:t>
                      </a:r>
                      <a:r>
                        <a:rPr lang="zh-CN" altLang="en-US" sz="1100" kern="100" dirty="0" smtClean="0"/>
                        <a:t>方式下没办法做到不重建实例完成更新，因为在</a:t>
                      </a:r>
                      <a:r>
                        <a:rPr lang="en-US" altLang="zh-CN" sz="1100" kern="100" dirty="0" smtClean="0"/>
                        <a:t>Felix DS</a:t>
                      </a:r>
                      <a:r>
                        <a:rPr lang="en-US" altLang="zh-CN" sz="1100" kern="100" baseline="0" dirty="0" smtClean="0"/>
                        <a:t> 1.0.8</a:t>
                      </a:r>
                      <a:r>
                        <a:rPr lang="zh-CN" altLang="en-US" sz="1100" kern="100" baseline="0" dirty="0" smtClean="0"/>
                        <a:t>下无法配置为</a:t>
                      </a:r>
                      <a:r>
                        <a:rPr lang="en-US" altLang="zh-CN" sz="1100" kern="100" baseline="0" dirty="0" smtClean="0"/>
                        <a:t>policy=dynamic</a:t>
                      </a:r>
                      <a:r>
                        <a:rPr lang="zh-CN" altLang="en-US" sz="1100" kern="100" baseline="0" dirty="0" smtClean="0"/>
                        <a:t>、</a:t>
                      </a:r>
                      <a:r>
                        <a:rPr lang="en-US" altLang="zh-CN" sz="1100" kern="100" baseline="0" dirty="0" smtClean="0"/>
                        <a:t>cardinality=“0..1” | “0..n”</a:t>
                      </a:r>
                      <a:r>
                        <a:rPr lang="zh-CN" altLang="en-US" sz="1100" kern="100" baseline="0" dirty="0" smtClean="0"/>
                        <a:t>的方式。</a:t>
                      </a:r>
                      <a:endParaRPr lang="zh-CN" sz="11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21552" marR="21552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71670" y="2946415"/>
            <a:ext cx="5500726" cy="29829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如何在外部程序中启动</a:t>
            </a:r>
            <a:r>
              <a:rPr lang="en-US" altLang="zh-CN" sz="2400" dirty="0" smtClean="0"/>
              <a:t>Equinox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是否可以对</a:t>
            </a:r>
            <a:r>
              <a:rPr lang="en-US" altLang="zh-CN" sz="2400" dirty="0" smtClean="0"/>
              <a:t>Equinox</a:t>
            </a:r>
            <a:r>
              <a:rPr lang="zh-CN" altLang="en-US" sz="2400" dirty="0" smtClean="0"/>
              <a:t>进行扩展？</a:t>
            </a:r>
            <a:endParaRPr lang="en-US" altLang="zh-CN" sz="2400" dirty="0" smtClean="0"/>
          </a:p>
          <a:p>
            <a:r>
              <a:rPr lang="zh-CN" altLang="en-US" sz="2400" dirty="0" smtClean="0"/>
              <a:t>如可以扩展，应如何做？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6146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1565453" cy="1154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在外部程序中启动</a:t>
            </a:r>
            <a:r>
              <a:rPr lang="en-US" altLang="zh-CN" dirty="0" smtClean="0"/>
              <a:t>Equinox</a:t>
            </a:r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>
              <a:buNone/>
            </a:pPr>
            <a:r>
              <a:rPr lang="en-US" dirty="0" smtClean="0"/>
              <a:t> 	// </a:t>
            </a:r>
            <a:r>
              <a:rPr lang="zh-CN" altLang="en-US" dirty="0" smtClean="0"/>
              <a:t>配置</a:t>
            </a:r>
            <a:r>
              <a:rPr lang="en-US" u="sng" dirty="0" smtClean="0"/>
              <a:t>Equinox</a:t>
            </a:r>
            <a:r>
              <a:rPr lang="zh-CN" altLang="en-US" dirty="0" smtClean="0"/>
              <a:t>的启动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FrameworkProperties.</a:t>
            </a:r>
            <a:r>
              <a:rPr lang="en-US" i="1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osgi.noShutdown</a:t>
            </a:r>
            <a:r>
              <a:rPr lang="en-US" dirty="0" smtClean="0"/>
              <a:t>", "true");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FrameworkProperties.</a:t>
            </a:r>
            <a:r>
              <a:rPr lang="en-US" i="1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eclipse.ignoreApp</a:t>
            </a:r>
            <a:r>
              <a:rPr lang="en-US" dirty="0" smtClean="0"/>
              <a:t>", "true");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FrameworkProperties.</a:t>
            </a:r>
            <a:r>
              <a:rPr lang="en-US" i="1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osgi.bundles.defaultStartLevel</a:t>
            </a:r>
            <a:r>
              <a:rPr lang="en-US" dirty="0" smtClean="0"/>
              <a:t>", "4");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FrameworkProperties.</a:t>
            </a:r>
            <a:r>
              <a:rPr lang="en-US" i="1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osgi.bundles</a:t>
            </a:r>
            <a:r>
              <a:rPr lang="en-US" dirty="0" smtClean="0"/>
              <a:t>", "// </a:t>
            </a:r>
            <a:r>
              <a:rPr lang="zh-CN" altLang="en-US" dirty="0" smtClean="0"/>
              <a:t>指定需要装载的</a:t>
            </a:r>
            <a:r>
              <a:rPr lang="en-US" dirty="0" smtClean="0"/>
              <a:t>Bundle</a:t>
            </a:r>
            <a:r>
              <a:rPr lang="zh-CN" altLang="en-US" dirty="0" smtClean="0"/>
              <a:t>的路径</a:t>
            </a:r>
            <a:r>
              <a:rPr lang="en-US" dirty="0" smtClean="0"/>
              <a:t>");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// </a:t>
            </a:r>
            <a:r>
              <a:rPr lang="zh-CN" altLang="en-US" dirty="0" smtClean="0"/>
              <a:t>指定需要加载的</a:t>
            </a:r>
            <a:r>
              <a:rPr lang="en-US" u="sng" dirty="0" smtClean="0"/>
              <a:t>bundles</a:t>
            </a:r>
            <a:r>
              <a:rPr lang="zh-CN" altLang="en-US" dirty="0" smtClean="0"/>
              <a:t>所在的目录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FrameworkProperties.</a:t>
            </a:r>
            <a:r>
              <a:rPr lang="en-US" i="1" dirty="0" err="1" smtClean="0"/>
              <a:t>setProperty</a:t>
            </a:r>
            <a:r>
              <a:rPr lang="en-US" dirty="0" smtClean="0"/>
              <a:t>("</a:t>
            </a:r>
            <a:r>
              <a:rPr lang="en-US" dirty="0" err="1" smtClean="0"/>
              <a:t>osgi.syspath</a:t>
            </a:r>
            <a:r>
              <a:rPr lang="en-US" dirty="0" smtClean="0"/>
              <a:t>", "// </a:t>
            </a:r>
            <a:r>
              <a:rPr lang="zh-CN" altLang="en-US" dirty="0" smtClean="0"/>
              <a:t>例如</a:t>
            </a:r>
            <a:r>
              <a:rPr lang="en-US" dirty="0" err="1" smtClean="0"/>
              <a:t>plugins</a:t>
            </a:r>
            <a:r>
              <a:rPr lang="en-US" dirty="0" smtClean="0"/>
              <a:t>");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EclipseStarter.</a:t>
            </a:r>
            <a:r>
              <a:rPr lang="en-US" i="1" dirty="0" err="1" smtClean="0"/>
              <a:t>run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String[]{"-</a:t>
            </a:r>
            <a:r>
              <a:rPr lang="en-US" dirty="0" err="1" smtClean="0"/>
              <a:t>configuration","configuration</a:t>
            </a:r>
            <a:r>
              <a:rPr lang="en-US" dirty="0" smtClean="0"/>
              <a:t>","-console"}, </a:t>
            </a:r>
            <a:r>
              <a:rPr lang="en-US" b="1" dirty="0" smtClean="0"/>
              <a:t>null</a:t>
            </a:r>
            <a:r>
              <a:rPr lang="en-US" dirty="0" smtClean="0"/>
              <a:t>);</a:t>
            </a:r>
            <a:endParaRPr lang="zh-CN" altLang="en-US" sz="3600" dirty="0" smtClean="0"/>
          </a:p>
          <a:p>
            <a:pPr>
              <a:buNone/>
            </a:pPr>
            <a:r>
              <a:rPr lang="en-US" dirty="0" smtClean="0"/>
              <a:t>	// </a:t>
            </a:r>
            <a:r>
              <a:rPr lang="zh-CN" altLang="en-US" dirty="0" smtClean="0"/>
              <a:t>通过</a:t>
            </a:r>
            <a:r>
              <a:rPr lang="en-US" dirty="0" err="1" smtClean="0"/>
              <a:t>EclipeStarter</a:t>
            </a:r>
            <a:r>
              <a:rPr lang="zh-CN" altLang="en-US" dirty="0" smtClean="0"/>
              <a:t>获取到</a:t>
            </a:r>
            <a:r>
              <a:rPr lang="en-US" dirty="0" err="1" smtClean="0"/>
              <a:t>BundleContext</a:t>
            </a:r>
            <a:endParaRPr lang="zh-CN" altLang="en-US" sz="3600" dirty="0" smtClean="0"/>
          </a:p>
          <a:p>
            <a:pPr>
              <a:buNone/>
            </a:pPr>
            <a:r>
              <a:rPr lang="en-US" i="1" dirty="0" smtClean="0"/>
              <a:t>	context</a:t>
            </a:r>
            <a:r>
              <a:rPr lang="en-US" dirty="0" smtClean="0"/>
              <a:t>=</a:t>
            </a:r>
            <a:r>
              <a:rPr lang="en-US" dirty="0" err="1" smtClean="0"/>
              <a:t>EclipseStarter.</a:t>
            </a:r>
            <a:r>
              <a:rPr lang="en-US" i="1" dirty="0" err="1" smtClean="0"/>
              <a:t>getSystemBundleContext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到了</a:t>
            </a:r>
            <a:r>
              <a:rPr lang="en-US" altLang="zh-CN" dirty="0" smtClean="0"/>
              <a:t>R 4.2</a:t>
            </a:r>
            <a:r>
              <a:rPr lang="zh-CN" altLang="en-US" dirty="0" smtClean="0"/>
              <a:t>后就可以遵循标准的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来启动了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中可用的扩展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ClassLoadingHook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ClassLoaderDelegateHook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ClassLoadingStatsHook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AdaptorHook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借助这些扩展可以更好的控制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ClassLoadingHook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可用于拦截</a:t>
            </a:r>
            <a:r>
              <a:rPr lang="en-US" altLang="zh-CN" dirty="0" smtClean="0"/>
              <a:t>Bundle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的创建、类的处理、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的处理等；</a:t>
            </a:r>
            <a:endParaRPr lang="en-US" altLang="zh-CN" dirty="0" smtClean="0"/>
          </a:p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dirty="0" err="1" smtClean="0"/>
              <a:t>ClassLoaderDelegateHook</a:t>
            </a:r>
            <a:endParaRPr lang="en-US" altLang="zh-CN" dirty="0" smtClean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dirty="0" smtClean="0"/>
              <a:t>可用于在某个阶段干预类的加载，例如在类从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中扫描之前或在</a:t>
            </a:r>
            <a:r>
              <a:rPr lang="en-US" altLang="zh-CN" dirty="0" err="1" smtClean="0"/>
              <a:t>DynamicImport</a:t>
            </a:r>
            <a:r>
              <a:rPr lang="en-US" altLang="zh-CN" dirty="0" smtClean="0"/>
              <a:t>-Package</a:t>
            </a:r>
            <a:r>
              <a:rPr lang="zh-CN" altLang="en-US" dirty="0" smtClean="0"/>
              <a:t>扫描之后。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Font typeface="Wingdings 2"/>
              <a:buChar char=""/>
            </a:pPr>
            <a:r>
              <a:rPr lang="en-US" altLang="zh-CN" dirty="0" err="1" smtClean="0"/>
              <a:t>ClassLoadingStatsHook</a:t>
            </a:r>
            <a:endParaRPr lang="en-US" altLang="zh-CN" dirty="0" smtClean="0"/>
          </a:p>
          <a:p>
            <a:pPr marL="742950" lvl="2" indent="-342900">
              <a:buClr>
                <a:schemeClr val="accent1"/>
              </a:buClr>
              <a:buFont typeface="Wingdings 2"/>
              <a:buChar char=""/>
            </a:pPr>
            <a:r>
              <a:rPr lang="zh-CN" altLang="en-US" dirty="0" smtClean="0"/>
              <a:t>可用于拦截类从</a:t>
            </a:r>
            <a:r>
              <a:rPr lang="en-US" altLang="zh-CN" dirty="0" smtClean="0"/>
              <a:t>Bundle-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中加载的动作，包括加载之前以及加载之后。</a:t>
            </a:r>
            <a:endParaRPr lang="en-US" altLang="zh-CN" dirty="0" smtClean="0"/>
          </a:p>
          <a:p>
            <a:r>
              <a:rPr lang="en-US" altLang="zh-CN" dirty="0" err="1" smtClean="0"/>
              <a:t>AdaptorHook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可用于拦截</a:t>
            </a:r>
            <a:r>
              <a:rPr lang="en-US" altLang="zh-CN" dirty="0" err="1" smtClean="0"/>
              <a:t>BaseAdaptor</a:t>
            </a:r>
            <a:r>
              <a:rPr lang="zh-CN" altLang="en-US" dirty="0" smtClean="0"/>
              <a:t>的创建过程，例如在初始化时、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启动时、停止时。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OSGi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一个标准，基于此标准实现的框架可轻松的构建模块化、动态化的系统；</a:t>
            </a:r>
            <a:endParaRPr lang="en-US" altLang="zh-CN" dirty="0" smtClean="0"/>
          </a:p>
          <a:p>
            <a:r>
              <a:rPr lang="en-US" altLang="zh-CN" dirty="0" smtClean="0"/>
              <a:t>Dynamic Module System For Java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JSR 232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JSR 291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众多</a:t>
            </a:r>
            <a:r>
              <a:rPr lang="en-US" altLang="zh-CN" dirty="0" smtClean="0"/>
              <a:t>Java Application Server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Weblogic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Glassfish</a:t>
            </a:r>
            <a:r>
              <a:rPr lang="zh-CN" altLang="en-US" dirty="0" smtClean="0"/>
              <a:t>等）所选择的底层框架；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r>
              <a:rPr lang="en-US" altLang="zh-CN" dirty="0" smtClean="0"/>
              <a:t>Equinox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注册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类的方法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属性中指定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在启动时指定</a:t>
            </a:r>
            <a:r>
              <a:rPr lang="en-US" altLang="zh-CN" dirty="0" err="1" smtClean="0"/>
              <a:t>osgi.hook.configurators</a:t>
            </a:r>
            <a:r>
              <a:rPr lang="zh-CN" altLang="en-US" dirty="0" smtClean="0"/>
              <a:t>，但要注意的是要加上目前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所需的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配置，格式为：</a:t>
            </a:r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hook.configurators</a:t>
            </a:r>
            <a:r>
              <a:rPr lang="en-US" altLang="zh-CN" dirty="0" smtClean="0"/>
              <a:t>=hook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,hook</a:t>
            </a:r>
            <a:r>
              <a:rPr lang="zh-CN" altLang="en-US" dirty="0" smtClean="0"/>
              <a:t>类名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此文件需要放在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框架的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配置文件中指定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增加一个</a:t>
            </a:r>
            <a:r>
              <a:rPr lang="en-US" altLang="zh-CN" dirty="0" err="1" smtClean="0"/>
              <a:t>hookconfigurators.properties</a:t>
            </a:r>
            <a:r>
              <a:rPr lang="zh-CN" altLang="en-US" dirty="0" smtClean="0"/>
              <a:t>，其中的格式为：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hook.configurators</a:t>
            </a:r>
            <a:r>
              <a:rPr lang="en-US" altLang="zh-CN" dirty="0" smtClean="0"/>
              <a:t>=hook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,hook</a:t>
            </a:r>
            <a:r>
              <a:rPr lang="zh-CN" altLang="en-US" dirty="0" smtClean="0"/>
              <a:t>类名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扩展的启示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框架级的软件都应提供良好的扩展支持，方式可以为：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Filter</a:t>
            </a:r>
          </a:p>
          <a:p>
            <a:pPr lvl="2"/>
            <a:r>
              <a:rPr lang="zh-CN" altLang="en-US" dirty="0" smtClean="0"/>
              <a:t>可通过扩展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模型来实现；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适合组装为一连串的处理来完成一个功能。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Interceptor</a:t>
            </a:r>
          </a:p>
          <a:p>
            <a:pPr lvl="2"/>
            <a:r>
              <a:rPr lang="zh-CN" altLang="en-US" dirty="0" smtClean="0"/>
              <a:t>可通过扩展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模型来实现；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适合方法执行前后的扩展处理；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Hook</a:t>
            </a:r>
          </a:p>
          <a:p>
            <a:pPr lvl="2"/>
            <a:r>
              <a:rPr lang="zh-CN" altLang="en-US" dirty="0" smtClean="0"/>
              <a:t>直接基于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模型即可实现；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适用于方法执行过程中的扩展处理；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71670" y="2946415"/>
            <a:ext cx="5500726" cy="29829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将上</a:t>
            </a:r>
            <a:r>
              <a:rPr lang="zh-CN" altLang="en-US" sz="2400" dirty="0" smtClean="0"/>
              <a:t>节的</a:t>
            </a:r>
            <a:r>
              <a:rPr lang="zh-CN" altLang="en-US" sz="2400" dirty="0" smtClean="0"/>
              <a:t>东西应用到实战中！</a:t>
            </a:r>
            <a:endParaRPr lang="en-US" altLang="zh-CN" sz="2400" dirty="0" smtClean="0"/>
          </a:p>
          <a:p>
            <a:r>
              <a:rPr lang="zh-CN" altLang="en-US" sz="2400" dirty="0" smtClean="0"/>
              <a:t>如何控制</a:t>
            </a:r>
            <a:r>
              <a:rPr lang="en-US" altLang="zh-CN" sz="2400" dirty="0" smtClean="0"/>
              <a:t>Equinox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ClassLoader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如何将非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的应用迁移为</a:t>
            </a:r>
            <a:r>
              <a:rPr lang="en-US" altLang="zh-CN" sz="2400" dirty="0" smtClean="0"/>
              <a:t>DS</a:t>
            </a:r>
            <a:r>
              <a:rPr lang="zh-CN" altLang="en-US" sz="2400" dirty="0" smtClean="0"/>
              <a:t>方式？</a:t>
            </a:r>
            <a:endParaRPr lang="en-US" altLang="zh-CN" sz="2400" dirty="0" smtClean="0"/>
          </a:p>
          <a:p>
            <a:r>
              <a:rPr lang="zh-CN" altLang="en-US" sz="2400" dirty="0" smtClean="0"/>
              <a:t>如何应对采用</a:t>
            </a:r>
            <a:r>
              <a:rPr lang="en-US" altLang="zh-CN" sz="2400" dirty="0" err="1" smtClean="0"/>
              <a:t>OSGi</a:t>
            </a:r>
            <a:r>
              <a:rPr lang="zh-CN" altLang="en-US" sz="2400" dirty="0" smtClean="0"/>
              <a:t>后一些常见的错误？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7172" name="Picture 4" descr="C:\Program Files\Microsoft Office\MEDIA\CAGCAT10\j029384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357298"/>
            <a:ext cx="1738274" cy="18278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控制</a:t>
            </a:r>
            <a:r>
              <a:rPr lang="en-US" altLang="zh-CN" dirty="0" smtClean="0"/>
              <a:t>Equinox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ClassLoaderDelegateHook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实现</a:t>
            </a:r>
            <a:r>
              <a:rPr lang="en-US" altLang="zh-CN" dirty="0" err="1" smtClean="0"/>
              <a:t>ClassLoaderDelegateHook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HookConfigurator</a:t>
            </a:r>
            <a:r>
              <a:rPr lang="zh-CN" altLang="en-US" dirty="0" smtClean="0"/>
              <a:t>接口；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可自行控制是在</a:t>
            </a:r>
            <a:r>
              <a:rPr lang="en-US" altLang="zh-CN" dirty="0" smtClean="0"/>
              <a:t>Import-Package</a:t>
            </a:r>
            <a:r>
              <a:rPr lang="zh-CN" altLang="en-US" dirty="0" smtClean="0"/>
              <a:t>寻找前进行类或资源加载的处理还是在之后；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增加</a:t>
            </a:r>
            <a:r>
              <a:rPr lang="en-US" altLang="zh-CN" dirty="0" err="1" smtClean="0"/>
              <a:t>hook.configurators</a:t>
            </a:r>
            <a:r>
              <a:rPr lang="zh-CN" altLang="en-US" dirty="0" smtClean="0"/>
              <a:t>文件或修改启动属性：</a:t>
            </a:r>
            <a:r>
              <a:rPr lang="en-US" altLang="zh-CN" dirty="0" err="1" smtClean="0"/>
              <a:t>osgi.hook.configurators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实际的一个场景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有些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类需要加载外部容器中的类，就可以用这种方法。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将非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的应用迁移为</a:t>
            </a:r>
            <a:r>
              <a:rPr lang="en-US" altLang="zh-CN" dirty="0" smtClean="0"/>
              <a:t>DS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迁移的方法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将之前直接类的调用方式改为基于接口的方式，这也将对动态化的实现更为有利；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将接口放入一个独立的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中，也是为了动态化；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将注册服务的代码去掉，改为通过编写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文件来注册服务；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将调用服务时依赖</a:t>
            </a:r>
            <a:r>
              <a:rPr lang="en-US" altLang="zh-CN" dirty="0" err="1" smtClean="0"/>
              <a:t>BundleContext</a:t>
            </a:r>
            <a:r>
              <a:rPr lang="zh-CN" altLang="en-US" dirty="0" smtClean="0"/>
              <a:t>获取的方式去掉，改为</a:t>
            </a:r>
            <a:r>
              <a:rPr lang="en-US" altLang="zh-CN" dirty="0" smtClean="0"/>
              <a:t>set</a:t>
            </a:r>
            <a:r>
              <a:rPr lang="zh-CN" altLang="en-US" dirty="0" smtClean="0"/>
              <a:t>注入的方式，并通过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来感知服务的注销；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文件来定义需要调用的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最后就是在运行的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中增加</a:t>
            </a:r>
            <a:r>
              <a:rPr lang="en-US" altLang="zh-CN" dirty="0" smtClean="0"/>
              <a:t>DS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将非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的应用迁移为</a:t>
            </a:r>
            <a:r>
              <a:rPr lang="en-US" altLang="zh-CN" dirty="0" smtClean="0"/>
              <a:t>DS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迁移好处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解放之前对于</a:t>
            </a:r>
            <a:r>
              <a:rPr lang="en-US" altLang="zh-CN" dirty="0" err="1" smtClean="0"/>
              <a:t>BundleContext.registerService</a:t>
            </a:r>
            <a:r>
              <a:rPr lang="zh-CN" altLang="en-US" dirty="0" smtClean="0"/>
              <a:t>等这些难用的用法；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避免需要自己基于</a:t>
            </a:r>
            <a:r>
              <a:rPr lang="en-US" altLang="zh-CN" dirty="0" err="1" smtClean="0"/>
              <a:t>ServiceTracker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ServiceListener</a:t>
            </a:r>
            <a:r>
              <a:rPr lang="zh-CN" altLang="en-US" dirty="0" smtClean="0"/>
              <a:t>来实现服务状态的感知。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将非</a:t>
            </a:r>
            <a:r>
              <a:rPr lang="en-US" altLang="zh-CN" dirty="0" smtClean="0"/>
              <a:t>DS</a:t>
            </a:r>
            <a:r>
              <a:rPr lang="zh-CN" altLang="en-US" dirty="0" smtClean="0"/>
              <a:t>的应用迁移为</a:t>
            </a:r>
            <a:r>
              <a:rPr lang="en-US" altLang="zh-CN" dirty="0" smtClean="0"/>
              <a:t>DS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DS</a:t>
            </a:r>
            <a:r>
              <a:rPr lang="zh-CN" altLang="en-US" dirty="0" smtClean="0"/>
              <a:t>的四种经典用法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set</a:t>
            </a:r>
            <a:r>
              <a:rPr lang="zh-CN" altLang="en-US" dirty="0" smtClean="0"/>
              <a:t>注入单个依赖的服务；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&lt;reference name=… interface=… bind=… unbind=… policy=…/&gt;</a:t>
            </a:r>
          </a:p>
          <a:p>
            <a:pPr lvl="2"/>
            <a:r>
              <a:rPr lang="en-US" altLang="zh-CN" dirty="0" smtClean="0"/>
              <a:t>set</a:t>
            </a:r>
            <a:r>
              <a:rPr lang="zh-CN" altLang="en-US" dirty="0" smtClean="0"/>
              <a:t>注入单个指定标识的依赖的服务；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&lt;reference name=… interface=… bind=… unbind=… policy=… target=“(key=DB)”/&gt;</a:t>
            </a:r>
          </a:p>
          <a:p>
            <a:pPr lvl="2"/>
            <a:r>
              <a:rPr lang="en-US" altLang="zh-CN" dirty="0" smtClean="0"/>
              <a:t>set</a:t>
            </a:r>
            <a:r>
              <a:rPr lang="zh-CN" altLang="en-US" dirty="0" smtClean="0"/>
              <a:t>注入多个依赖的服务，在调用时进行全调用，类似</a:t>
            </a:r>
            <a:r>
              <a:rPr lang="en-US" altLang="zh-CN" dirty="0" smtClean="0"/>
              <a:t>filter chain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&lt;reference name=… interface=… bind=… unbind=… policy=… cardinality=“0..n”/&gt;</a:t>
            </a:r>
          </a:p>
          <a:p>
            <a:pPr lvl="2"/>
            <a:r>
              <a:rPr lang="en-US" altLang="zh-CN" dirty="0" smtClean="0"/>
              <a:t>set</a:t>
            </a:r>
            <a:r>
              <a:rPr lang="zh-CN" altLang="en-US" dirty="0" smtClean="0"/>
              <a:t>注入多个依赖的服务，调用时根据某标识来调用其中的一个服务，实现类似的</a:t>
            </a:r>
            <a:r>
              <a:rPr lang="en-US" altLang="zh-CN" dirty="0" smtClean="0"/>
              <a:t>Factory</a:t>
            </a:r>
            <a:r>
              <a:rPr lang="zh-CN" altLang="en-US" dirty="0" smtClean="0"/>
              <a:t>机制；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&lt;reference name=… interface=… bind=… unbind=… policy=… cardinality=“0..n”/&gt;</a:t>
            </a:r>
          </a:p>
          <a:p>
            <a:pPr lvl="3"/>
            <a:r>
              <a:rPr lang="en-US" altLang="zh-CN" dirty="0" smtClean="0"/>
              <a:t>set</a:t>
            </a:r>
            <a:r>
              <a:rPr lang="zh-CN" altLang="en-US" dirty="0" smtClean="0"/>
              <a:t>方法签名则改为</a:t>
            </a:r>
            <a:r>
              <a:rPr lang="en-US" altLang="zh-CN" dirty="0" smtClean="0"/>
              <a:t>void &lt;method-name&gt;(</a:t>
            </a:r>
            <a:r>
              <a:rPr lang="en-US" altLang="zh-CN" dirty="0" err="1" smtClean="0"/>
              <a:t>interface,Map</a:t>
            </a:r>
            <a:r>
              <a:rPr lang="en-US" altLang="zh-CN" dirty="0" smtClean="0"/>
              <a:t>) </a:t>
            </a:r>
            <a:r>
              <a:rPr lang="zh-CN" altLang="en-US" dirty="0" smtClean="0"/>
              <a:t>（必须是</a:t>
            </a:r>
            <a:r>
              <a:rPr lang="en-US" altLang="zh-CN" dirty="0" smtClean="0"/>
              <a:t>DS 1.1+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从上面四种用法来看，</a:t>
            </a:r>
            <a:r>
              <a:rPr lang="en-US" altLang="zh-CN" dirty="0" smtClean="0"/>
              <a:t>DS</a:t>
            </a:r>
            <a:r>
              <a:rPr lang="zh-CN" altLang="en-US" dirty="0" smtClean="0"/>
              <a:t>甚至强于了现在所有的</a:t>
            </a:r>
            <a:r>
              <a:rPr lang="en-US" altLang="zh-CN" dirty="0" err="1" smtClean="0"/>
              <a:t>IoC</a:t>
            </a:r>
            <a:r>
              <a:rPr lang="zh-CN" altLang="en-US" dirty="0" smtClean="0"/>
              <a:t>容器。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Equinox</a:t>
            </a:r>
            <a:r>
              <a:rPr lang="zh-CN" altLang="en-US" dirty="0" smtClean="0"/>
              <a:t>高级实战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经常会碰到的一些问题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ClassNotFoundException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几乎是所有使用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的人都会经常碰到的问题；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解决的方法是掌握</a:t>
            </a:r>
            <a:r>
              <a:rPr lang="en-US" altLang="zh-CN" dirty="0" smtClean="0"/>
              <a:t>Bundle Class</a:t>
            </a:r>
            <a:r>
              <a:rPr lang="zh-CN" altLang="en-US" dirty="0" smtClean="0"/>
              <a:t>的加载方式；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ClassCastException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几乎是所有使用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的人都会经常碰到的问题；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解决的方法是掌握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的基本原理以及</a:t>
            </a:r>
            <a:r>
              <a:rPr lang="en-US" altLang="zh-CN" dirty="0" smtClean="0"/>
              <a:t>Bundle Class</a:t>
            </a:r>
            <a:r>
              <a:rPr lang="zh-CN" altLang="en-US" dirty="0" smtClean="0"/>
              <a:t>的加载方式；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OSGi</a:t>
            </a:r>
            <a:r>
              <a:rPr lang="en-US" altLang="zh-CN" dirty="0" smtClean="0"/>
              <a:t> Component</a:t>
            </a:r>
            <a:r>
              <a:rPr lang="zh-CN" altLang="en-US" dirty="0" smtClean="0"/>
              <a:t>没启动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这是比较麻烦的问题；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解决的方法首先是掌握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Component</a:t>
            </a:r>
            <a:r>
              <a:rPr lang="zh-CN" altLang="en-US" dirty="0" smtClean="0"/>
              <a:t>的激活条件；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然后是通过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Console</a:t>
            </a:r>
            <a:r>
              <a:rPr lang="zh-CN" altLang="en-US" dirty="0" smtClean="0"/>
              <a:t>，查看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，或仔细检查</a:t>
            </a:r>
            <a:r>
              <a:rPr lang="en-US" altLang="zh-CN" dirty="0" smtClean="0"/>
              <a:t>Component .xml</a:t>
            </a:r>
            <a:r>
              <a:rPr lang="zh-CN" altLang="en-US" dirty="0" smtClean="0"/>
              <a:t>的配置；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71670" y="2946415"/>
            <a:ext cx="5500726" cy="2982915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有哪些实现框架？</a:t>
            </a:r>
            <a:endParaRPr lang="en-US" altLang="zh-CN" sz="2400" dirty="0" smtClean="0"/>
          </a:p>
          <a:p>
            <a:r>
              <a:rPr lang="zh-CN" altLang="en-US" sz="2400" dirty="0" smtClean="0"/>
              <a:t>它们是如何实现的？</a:t>
            </a:r>
            <a:endParaRPr lang="en-US" altLang="zh-CN" sz="2400" dirty="0" smtClean="0"/>
          </a:p>
          <a:p>
            <a:r>
              <a:rPr lang="zh-CN" altLang="en-US" sz="2400" dirty="0" smtClean="0"/>
              <a:t>对比而言，谁更有优势？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9218" name="Picture 2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85926"/>
            <a:ext cx="952500" cy="819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你所期望的？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我所期望的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透明的将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服务发布为可远程调用的服务；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透明的调用远程的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服务；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OSGi</a:t>
            </a:r>
            <a:r>
              <a:rPr lang="zh-CN" altLang="en-US" dirty="0" smtClean="0"/>
              <a:t>服务的动态化感知不是必须的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由于这受限于网络等各种因素，而且如果服务有多级调用的话就会出现类似的雪崩效应；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中部署的最小单位，因此可以认为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就是模块；</a:t>
            </a:r>
            <a:endParaRPr lang="en-US" altLang="zh-CN" dirty="0" smtClean="0"/>
          </a:p>
          <a:p>
            <a:r>
              <a:rPr lang="en-US" altLang="zh-CN" dirty="0" smtClean="0"/>
              <a:t>Bundle</a:t>
            </a:r>
            <a:r>
              <a:rPr lang="zh-CN" altLang="en-US" dirty="0" smtClean="0"/>
              <a:t>就是一个普通的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包，只是其在</a:t>
            </a:r>
            <a:r>
              <a:rPr lang="en-US" altLang="zh-CN" dirty="0" smtClean="0"/>
              <a:t>MANIFEST.MF</a:t>
            </a:r>
            <a:r>
              <a:rPr lang="zh-CN" altLang="en-US" dirty="0" smtClean="0"/>
              <a:t>中加入了一些特殊的头信息，例如</a:t>
            </a:r>
            <a:r>
              <a:rPr lang="en-US" altLang="zh-CN" dirty="0" smtClean="0"/>
              <a:t>Bundle-Name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远程通信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UDP/IP</a:t>
            </a:r>
            <a:r>
              <a:rPr lang="zh-CN" altLang="en-US" dirty="0" smtClean="0"/>
              <a:t>、多播）</a:t>
            </a:r>
            <a:r>
              <a:rPr lang="en-US" altLang="zh-CN" dirty="0" smtClean="0"/>
              <a:t>+NIO/BIO</a:t>
            </a:r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远程</a:t>
            </a:r>
            <a:r>
              <a:rPr lang="en-US" altLang="zh-CN" dirty="0" smtClean="0"/>
              <a:t>RPC</a:t>
            </a:r>
          </a:p>
          <a:p>
            <a:pPr lvl="1"/>
            <a:r>
              <a:rPr lang="en-US" altLang="zh-CN" dirty="0" smtClean="0"/>
              <a:t>RMI</a:t>
            </a:r>
            <a:r>
              <a:rPr lang="zh-CN" altLang="en-US" dirty="0" smtClean="0"/>
              <a:t>：基于代理、反射机制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Webservice</a:t>
            </a:r>
            <a:r>
              <a:rPr lang="zh-CN" altLang="en-US" dirty="0" smtClean="0"/>
              <a:t>：基于</a:t>
            </a:r>
            <a:r>
              <a:rPr lang="en-US" altLang="zh-CN" dirty="0" smtClean="0"/>
              <a:t>http RPC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R-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老牌，有一定的优势，但用户群不多；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CXF </a:t>
            </a:r>
            <a:r>
              <a:rPr lang="en-US" altLang="zh-CN" dirty="0" err="1" smtClean="0"/>
              <a:t>DOSGi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作为将来的</a:t>
            </a:r>
            <a:r>
              <a:rPr lang="en-US" altLang="zh-CN" dirty="0" smtClean="0"/>
              <a:t>R 4.2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RFC119</a:t>
            </a:r>
            <a:r>
              <a:rPr lang="zh-CN" altLang="en-US" dirty="0" smtClean="0"/>
              <a:t>的实现，值得期待！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R-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能达到的效果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透明的将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对外发布；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只需要在注册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时加上</a:t>
            </a:r>
            <a:r>
              <a:rPr lang="en-US" dirty="0" err="1" smtClean="0"/>
              <a:t>properties.put</a:t>
            </a:r>
            <a:r>
              <a:rPr lang="en-US" dirty="0" smtClean="0"/>
              <a:t>(</a:t>
            </a:r>
            <a:r>
              <a:rPr lang="en-US" dirty="0" err="1" smtClean="0"/>
              <a:t>RemoteOSGiService.R_OSGi_REGISTRATION</a:t>
            </a:r>
            <a:r>
              <a:rPr lang="en-US" dirty="0" smtClean="0"/>
              <a:t>, </a:t>
            </a:r>
            <a:r>
              <a:rPr lang="en-US" dirty="0" err="1" smtClean="0"/>
              <a:t>Boolean.TRUE</a:t>
            </a:r>
            <a:r>
              <a:rPr lang="en-US" dirty="0" smtClean="0"/>
              <a:t>);</a:t>
            </a:r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透明的调用远程的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只需获取</a:t>
            </a:r>
            <a:r>
              <a:rPr lang="en-US" altLang="zh-CN" dirty="0" err="1" smtClean="0"/>
              <a:t>RemoteOSGiService</a:t>
            </a:r>
            <a:r>
              <a:rPr lang="zh-CN" altLang="en-US" dirty="0" smtClean="0"/>
              <a:t>，然后就可以调用远程的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由于调用时基于的是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，例如其提供了基于</a:t>
            </a:r>
            <a:r>
              <a:rPr lang="en-US" altLang="zh-CN" dirty="0" smtClean="0"/>
              <a:t>mina</a:t>
            </a:r>
            <a:r>
              <a:rPr lang="zh-CN" altLang="en-US" dirty="0" smtClean="0"/>
              <a:t>的调用，因此性能还是不错的；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可基于</a:t>
            </a:r>
            <a:r>
              <a:rPr lang="en-US" altLang="zh-CN" dirty="0" err="1" smtClean="0"/>
              <a:t>jSLP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Service Discovery</a:t>
            </a:r>
            <a:r>
              <a:rPr lang="zh-CN" altLang="en-US" dirty="0" smtClean="0"/>
              <a:t>，从而更加简单的找到需要调用的远程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R-</a:t>
            </a:r>
            <a:r>
              <a:rPr lang="en-US" altLang="zh-CN" dirty="0" err="1" smtClean="0"/>
              <a:t>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监听了服务注册事件，当有服务注册时，检查其注册的属性，如属性中有</a:t>
            </a:r>
            <a:r>
              <a:rPr lang="en-US" dirty="0" err="1" smtClean="0"/>
              <a:t>RemoteOSGiService.R_OSGi_REGISTRATION</a:t>
            </a:r>
            <a:r>
              <a:rPr lang="zh-CN" altLang="en-US" dirty="0" smtClean="0"/>
              <a:t>，并且值为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，那么则做一个服务接口名与此服务的映射，并将此映射作为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某端口的处理器集合。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对于客户端，当通过</a:t>
            </a:r>
            <a:r>
              <a:rPr lang="en-US" altLang="zh-CN" dirty="0" err="1" smtClean="0"/>
              <a:t>RemoteOSGiService</a:t>
            </a:r>
            <a:r>
              <a:rPr lang="zh-CN" altLang="en-US" dirty="0" smtClean="0"/>
              <a:t>拿到引用时，为一个服务端调用的代理，当调用此引用的方法时，即代理访问到远端服务器，过程即为一个类似的自定义的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远程</a:t>
            </a:r>
            <a:r>
              <a:rPr lang="en-US" altLang="zh-CN" dirty="0" smtClean="0"/>
              <a:t>RPC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CXF </a:t>
            </a:r>
            <a:r>
              <a:rPr lang="en-US" altLang="zh-CN" dirty="0" err="1" smtClean="0"/>
              <a:t>DOSGi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能达到的效果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透明的将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对外发布；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只需在注册服务时增加如下属性即可：</a:t>
            </a:r>
            <a:endParaRPr lang="en-US" altLang="zh-CN" dirty="0" smtClean="0"/>
          </a:p>
          <a:p>
            <a:pPr lvl="4"/>
            <a:r>
              <a:rPr lang="en-US" altLang="zh-CN" dirty="0" err="1" smtClean="0"/>
              <a:t>props.put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osgi.remote.interfaces</a:t>
            </a:r>
            <a:r>
              <a:rPr lang="en-US" altLang="zh-CN" dirty="0" smtClean="0"/>
              <a:t>", "*");</a:t>
            </a:r>
          </a:p>
          <a:p>
            <a:pPr lvl="4"/>
            <a:r>
              <a:rPr lang="en-US" altLang="zh-CN" dirty="0" err="1" smtClean="0"/>
              <a:t>props.put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osgi.remote.configuration.type</a:t>
            </a:r>
            <a:r>
              <a:rPr lang="en-US" altLang="zh-CN" dirty="0" smtClean="0"/>
              <a:t>", "</a:t>
            </a:r>
            <a:r>
              <a:rPr lang="en-US" altLang="zh-CN" dirty="0" err="1" smtClean="0"/>
              <a:t>pojo</a:t>
            </a:r>
            <a:r>
              <a:rPr lang="en-US" altLang="zh-CN" dirty="0" smtClean="0"/>
              <a:t>");</a:t>
            </a:r>
          </a:p>
          <a:p>
            <a:pPr lvl="4"/>
            <a:r>
              <a:rPr lang="en-US" altLang="zh-CN" dirty="0" err="1" smtClean="0"/>
              <a:t>props.put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osgi.remote.configuration.pojo.address</a:t>
            </a:r>
            <a:r>
              <a:rPr lang="en-US" altLang="zh-CN" dirty="0" smtClean="0"/>
              <a:t>", 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URL);</a:t>
            </a:r>
          </a:p>
          <a:p>
            <a:pPr lvl="2"/>
            <a:r>
              <a:rPr lang="zh-CN" altLang="en-US" dirty="0" smtClean="0"/>
              <a:t>透明的调用远程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</a:p>
          <a:p>
            <a:pPr lvl="3"/>
            <a:r>
              <a:rPr lang="zh-CN" altLang="en-US" dirty="0" smtClean="0"/>
              <a:t>增加一个</a:t>
            </a:r>
            <a:r>
              <a:rPr lang="en-US" altLang="zh-CN" dirty="0" smtClean="0"/>
              <a:t>remote-services.xml</a:t>
            </a:r>
            <a:r>
              <a:rPr lang="zh-CN" altLang="en-US" dirty="0" smtClean="0"/>
              <a:t>，按照格式描述所需调用的远程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调用时直接以接口的方式调用远程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即可，完全透明；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从这点对比而言，</a:t>
            </a:r>
            <a:r>
              <a:rPr lang="en-US" altLang="zh-CN" dirty="0" smtClean="0"/>
              <a:t>CXF </a:t>
            </a:r>
            <a:r>
              <a:rPr lang="en-US" altLang="zh-CN" dirty="0" err="1" smtClean="0"/>
              <a:t>DOSGi</a:t>
            </a:r>
            <a:r>
              <a:rPr lang="zh-CN" altLang="en-US" dirty="0" smtClean="0"/>
              <a:t>要强于</a:t>
            </a:r>
            <a:r>
              <a:rPr lang="en-US" altLang="zh-CN" dirty="0" smtClean="0"/>
              <a:t>R-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，毕竟</a:t>
            </a:r>
            <a:r>
              <a:rPr lang="en-US" altLang="zh-CN" dirty="0" smtClean="0"/>
              <a:t>R-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的完全透明还是需要做点包装的。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CXF </a:t>
            </a:r>
            <a:r>
              <a:rPr lang="en-US" altLang="zh-CN" dirty="0" err="1" smtClean="0"/>
              <a:t>DOSGi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实现机制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监听服务注册事件，当注册时有相应的属性时，则将其发布为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对于客户端，则通过扫描相应的</a:t>
            </a:r>
            <a:r>
              <a:rPr lang="en-US" altLang="zh-CN" dirty="0" smtClean="0"/>
              <a:t>service-description</a:t>
            </a:r>
            <a:r>
              <a:rPr lang="zh-CN" altLang="en-US" dirty="0" smtClean="0"/>
              <a:t>的描述来生成一个调用远程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的代理，并将此代理注册为相应的</a:t>
            </a:r>
            <a:r>
              <a:rPr lang="en-US" altLang="zh-CN" dirty="0" err="1" smtClean="0"/>
              <a:t>OSGi</a:t>
            </a:r>
            <a:r>
              <a:rPr lang="en-US" altLang="zh-CN" dirty="0" smtClean="0"/>
              <a:t> Service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个人的经验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分布式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的实现多数和</a:t>
            </a:r>
            <a:r>
              <a:rPr lang="en-US" altLang="zh-CN" dirty="0" err="1" smtClean="0"/>
              <a:t>OSGi</a:t>
            </a:r>
            <a:r>
              <a:rPr lang="zh-CN" altLang="en-US" dirty="0" smtClean="0"/>
              <a:t>并没有多大的关系，其核心原理均为实现一个透明的远程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如需关注性能、稳定性来说完全可以自行实现；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所需的知识为代理、反射、网络通信以及服务发现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END!</a:t>
            </a:r>
            <a:endParaRPr lang="zh-CN" altLang="en-US" dirty="0"/>
          </a:p>
        </p:txBody>
      </p:sp>
      <p:pic>
        <p:nvPicPr>
          <p:cNvPr id="1027" name="Picture 3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357430"/>
            <a:ext cx="2574202" cy="261494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类隔离机制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Java 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类由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来实现加载，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动态化实现的基础；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默认情况下有</a:t>
            </a:r>
            <a:r>
              <a:rPr lang="en-US" altLang="zh-CN" dirty="0" err="1" smtClean="0"/>
              <a:t>BootStrap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/lib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/classes)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Extension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jre</a:t>
            </a:r>
            <a:r>
              <a:rPr lang="en-US" altLang="zh-CN" dirty="0" smtClean="0"/>
              <a:t>/lib/ext)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System </a:t>
            </a:r>
            <a:r>
              <a:rPr lang="en-US" altLang="zh-CN" dirty="0" err="1" smtClean="0"/>
              <a:t>ClassLoader</a:t>
            </a:r>
            <a:r>
              <a:rPr lang="en-US" altLang="zh-CN" dirty="0" smtClean="0"/>
              <a:t>(-</a:t>
            </a:r>
            <a:r>
              <a:rPr lang="en-US" altLang="zh-CN" dirty="0" err="1" smtClean="0"/>
              <a:t>classpath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)</a:t>
            </a:r>
            <a:r>
              <a:rPr lang="zh-CN" altLang="en-US" dirty="0" smtClean="0"/>
              <a:t>三个级别的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应用可自行实现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以动态的加载类，或加载相应目录下的类；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类隔离机制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均为独立的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，典型的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ClassLoader</a:t>
            </a:r>
            <a:r>
              <a:rPr lang="zh-CN" altLang="en-US" dirty="0" smtClean="0"/>
              <a:t>结构如下所示：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142976" y="2786058"/>
          <a:ext cx="6572296" cy="35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4967</Words>
  <Application>Microsoft Office PowerPoint</Application>
  <PresentationFormat>全屏显示(4:3)</PresentationFormat>
  <Paragraphs>567</Paragraphs>
  <Slides>77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自定义设计方案</vt:lpstr>
      <vt:lpstr>龙腾四海</vt:lpstr>
      <vt:lpstr>OSGi理论和实战</vt:lpstr>
      <vt:lpstr>目标</vt:lpstr>
      <vt:lpstr>大纲</vt:lpstr>
      <vt:lpstr>1、OSGi介绍</vt:lpstr>
      <vt:lpstr>我期望的模块化、动态化</vt:lpstr>
      <vt:lpstr>OSGi是什么</vt:lpstr>
      <vt:lpstr>Bundle</vt:lpstr>
      <vt:lpstr>Bundle类隔离机制</vt:lpstr>
      <vt:lpstr>Bundle类隔离机制</vt:lpstr>
      <vt:lpstr>Bundle类共享机制</vt:lpstr>
      <vt:lpstr>Bundle类共享机制</vt:lpstr>
      <vt:lpstr>Bundle类共享机制</vt:lpstr>
      <vt:lpstr>Bundle类共享机制</vt:lpstr>
      <vt:lpstr>Bundle生命周期</vt:lpstr>
      <vt:lpstr>Bundle生命周期</vt:lpstr>
      <vt:lpstr>Bundle生命周期</vt:lpstr>
      <vt:lpstr>Bundle生命周期</vt:lpstr>
      <vt:lpstr>Bundle生命周期</vt:lpstr>
      <vt:lpstr>Bundle生命周期</vt:lpstr>
      <vt:lpstr>Bundle生命周期</vt:lpstr>
      <vt:lpstr>Bundle生命周期总结</vt:lpstr>
      <vt:lpstr>Bundle交互</vt:lpstr>
      <vt:lpstr>Bundle交互</vt:lpstr>
      <vt:lpstr>Bundle交互</vt:lpstr>
      <vt:lpstr>Bundle交互</vt:lpstr>
      <vt:lpstr>Bundle交互</vt:lpstr>
      <vt:lpstr>Bundle交互</vt:lpstr>
      <vt:lpstr>Bundle交互</vt:lpstr>
      <vt:lpstr>R 4.2将会带来的变化</vt:lpstr>
      <vt:lpstr>OSGi提供的服务</vt:lpstr>
      <vt:lpstr>OSGi对模块化、动态化的满足程度</vt:lpstr>
      <vt:lpstr>2、OSGi实现框架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</vt:lpstr>
      <vt:lpstr>OSGi实现框架对比</vt:lpstr>
      <vt:lpstr>3、扩展Equinox</vt:lpstr>
      <vt:lpstr>扩展Equinox</vt:lpstr>
      <vt:lpstr>扩展Equinox</vt:lpstr>
      <vt:lpstr>扩展Equinox</vt:lpstr>
      <vt:lpstr>扩展Equinox</vt:lpstr>
      <vt:lpstr>扩展Equinox</vt:lpstr>
      <vt:lpstr>Equinox扩展的启示</vt:lpstr>
      <vt:lpstr>4、Equinox高级实战</vt:lpstr>
      <vt:lpstr>Equinox高级实战</vt:lpstr>
      <vt:lpstr>Equinox高级实战</vt:lpstr>
      <vt:lpstr>Equinox高级实战</vt:lpstr>
      <vt:lpstr>Equinox高级实战</vt:lpstr>
      <vt:lpstr>Equinox高级实战</vt:lpstr>
      <vt:lpstr>5、分布式OSGi</vt:lpstr>
      <vt:lpstr>分布式OSGi</vt:lpstr>
      <vt:lpstr>分布式OSGi</vt:lpstr>
      <vt:lpstr>分布式OSGi</vt:lpstr>
      <vt:lpstr>分布式OSGi</vt:lpstr>
      <vt:lpstr>分布式OSGi</vt:lpstr>
      <vt:lpstr>分布式OSGi</vt:lpstr>
      <vt:lpstr>分布式OSGi</vt:lpstr>
      <vt:lpstr>分布式OSGi</vt:lpstr>
      <vt:lpstr>END!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OSGi</dc:title>
  <dc:creator>画&amp;昊</dc:creator>
  <cp:lastModifiedBy>BlueDavy</cp:lastModifiedBy>
  <cp:revision>863</cp:revision>
  <dcterms:created xsi:type="dcterms:W3CDTF">2009-09-15T11:59:16Z</dcterms:created>
  <dcterms:modified xsi:type="dcterms:W3CDTF">2009-09-20T12:28:50Z</dcterms:modified>
</cp:coreProperties>
</file>