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26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24E0-257D-4944-862E-673B8AA467B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7026"/>
            <a:ext cx="8571065" cy="6468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Police 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341233"/>
            <a:ext cx="6400800" cy="1752600"/>
          </a:xfrm>
          <a:effectLst>
            <a:outerShdw blurRad="101600" dist="50800" dir="8400000" sx="5000" sy="5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Ernest, </a:t>
            </a:r>
            <a:r>
              <a:rPr lang="en-US" b="1" dirty="0" err="1">
                <a:solidFill>
                  <a:srgbClr val="FFFF00"/>
                </a:solidFill>
              </a:rPr>
              <a:t>T</a:t>
            </a:r>
            <a:r>
              <a:rPr lang="en-US" b="1" dirty="0" err="1" smtClean="0">
                <a:solidFill>
                  <a:srgbClr val="FFFF00"/>
                </a:solidFill>
              </a:rPr>
              <a:t>huo</a:t>
            </a:r>
            <a:r>
              <a:rPr lang="en-US" b="1" dirty="0" smtClean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S</a:t>
            </a:r>
            <a:r>
              <a:rPr lang="en-US" b="1" dirty="0" err="1" smtClean="0">
                <a:solidFill>
                  <a:srgbClr val="FFFF00"/>
                </a:solidFill>
              </a:rPr>
              <a:t>tanslous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5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found??</a:t>
            </a:r>
            <a:endParaRPr lang="gd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408711" cy="337951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4936306"/>
            <a:ext cx="6295728" cy="78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data no evidence no case</a:t>
            </a:r>
          </a:p>
          <a:p>
            <a:r>
              <a:rPr lang="en-US" dirty="0" smtClean="0"/>
              <a:t>Can burn, bad labeling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36399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gd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4149080"/>
            <a:ext cx="1152128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24744"/>
            <a:ext cx="1296482" cy="122733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9170429">
            <a:off x="2947224" y="2176201"/>
            <a:ext cx="412548" cy="135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71800" y="1268760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3717032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636912"/>
            <a:ext cx="2553072" cy="255307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6696232" y="4185088"/>
            <a:ext cx="412548" cy="106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6093296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Stanslaus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6093296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52320" y="6093296"/>
            <a:ext cx="13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Ernest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0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How police do investigations?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934813"/>
            <a:ext cx="311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Taking notes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96178"/>
            <a:ext cx="3377580" cy="2302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58" y="4199073"/>
            <a:ext cx="2129582" cy="263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19588"/>
            <a:ext cx="2143125" cy="2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Routine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Detective</a:t>
            </a:r>
          </a:p>
          <a:p>
            <a:r>
              <a:rPr lang="en-US" dirty="0" smtClean="0"/>
              <a:t>Pursue people who break the law</a:t>
            </a:r>
          </a:p>
          <a:p>
            <a:r>
              <a:rPr lang="en-US" dirty="0" smtClean="0"/>
              <a:t>Gather facts and evidence for criminal cases</a:t>
            </a:r>
          </a:p>
          <a:p>
            <a:r>
              <a:rPr lang="en-US" dirty="0" smtClean="0"/>
              <a:t>Conduct interviews</a:t>
            </a:r>
          </a:p>
          <a:p>
            <a:r>
              <a:rPr lang="en-US" dirty="0" smtClean="0"/>
              <a:t>Examine records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141821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work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reports</a:t>
            </a:r>
          </a:p>
          <a:p>
            <a:r>
              <a:rPr lang="en-US" dirty="0" smtClean="0"/>
              <a:t>Maintaining crime records</a:t>
            </a:r>
          </a:p>
          <a:p>
            <a:r>
              <a:rPr lang="en-US" dirty="0" smtClean="0"/>
              <a:t>Patrol their jurisdictions</a:t>
            </a:r>
          </a:p>
          <a:p>
            <a:r>
              <a:rPr lang="en-US" dirty="0" smtClean="0"/>
              <a:t>Investigate any weird or unusual activities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17728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978"/>
            <a:ext cx="8229600" cy="1143000"/>
          </a:xfrm>
        </p:spPr>
        <p:txBody>
          <a:bodyPr/>
          <a:lstStyle/>
          <a:p>
            <a:r>
              <a:rPr lang="en-US" b="1" dirty="0" smtClean="0"/>
              <a:t>At the end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971800"/>
            <a:ext cx="1683432" cy="533399"/>
          </a:xfrm>
          <a:noFill/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labeling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539192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Storage space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32" y="96261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Too much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84" y="4718754"/>
            <a:ext cx="3343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Hard to triangulate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3884" y="316986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Loosing Notebooks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01918" y="1270393"/>
            <a:ext cx="3879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Shelves of note books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048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Back up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46716" y="152748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Incomplete Data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7018" y="6117033"/>
            <a:ext cx="22098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Record management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3884" y="4976349"/>
            <a:ext cx="2434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33CC"/>
                </a:solidFill>
              </a:rPr>
              <a:t>Un managed data center</a:t>
            </a:r>
            <a:endParaRPr lang="en-US" sz="3200" b="1" dirty="0">
              <a:solidFill>
                <a:srgbClr val="FF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5084" y="3148161"/>
            <a:ext cx="106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Theft of note books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965" y="40099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Manual data center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5" y="216227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Data Consistency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20121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 Implementing mobile field interview App.(Police FI)</a:t>
            </a:r>
          </a:p>
          <a:p>
            <a:r>
              <a:rPr lang="en-GB" dirty="0" smtClean="0"/>
              <a:t>Taking notes and specifications of suspects including relatives, friends, family and residence.</a:t>
            </a:r>
          </a:p>
          <a:p>
            <a:r>
              <a:rPr lang="en-GB" dirty="0" smtClean="0"/>
              <a:t>The notes have pre-filled fields/questions</a:t>
            </a:r>
          </a:p>
          <a:p>
            <a:r>
              <a:rPr lang="en-GB" dirty="0" smtClean="0"/>
              <a:t>Saves and uploads to the online database</a:t>
            </a:r>
          </a:p>
          <a:p>
            <a:r>
              <a:rPr lang="en-GB" dirty="0" smtClean="0"/>
              <a:t>Easy to access information by the police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1987"/>
            <a:ext cx="3960440" cy="18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FI Future Version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13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8949"/>
            <a:ext cx="1869301" cy="186930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2840900" y="1746766"/>
            <a:ext cx="29552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recorder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80" y="2133599"/>
            <a:ext cx="1745382" cy="1409700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634880" y="3308865"/>
            <a:ext cx="3048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-468560" y="3519616"/>
            <a:ext cx="5800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Civilians to report crime</a:t>
            </a:r>
            <a:endParaRPr lang="en-US" b="1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5113982"/>
            <a:ext cx="6156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Take pictures of suspects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1" y="4775714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FI-Target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police investigators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future</a:t>
            </a:r>
            <a:endParaRPr lang="en-US" dirty="0"/>
          </a:p>
          <a:p>
            <a:r>
              <a:rPr lang="en-US" dirty="0" smtClean="0"/>
              <a:t>Private investigators and researchers.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downloads</a:t>
            </a:r>
          </a:p>
          <a:p>
            <a:r>
              <a:rPr lang="en-US" dirty="0" smtClean="0"/>
              <a:t>Free version and a pro </a:t>
            </a:r>
          </a:p>
          <a:p>
            <a:pPr marL="0" indent="0">
              <a:buNone/>
            </a:pPr>
            <a:r>
              <a:rPr lang="en-US" dirty="0" smtClean="0"/>
              <a:t>   version</a:t>
            </a:r>
          </a:p>
          <a:p>
            <a:r>
              <a:rPr lang="en-US" dirty="0" smtClean="0"/>
              <a:t>Royalties and licensing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206</Words>
  <Application>Microsoft Macintosh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Police FI</vt:lpstr>
      <vt:lpstr>How police do investigations?</vt:lpstr>
      <vt:lpstr>Police Routine</vt:lpstr>
      <vt:lpstr>Nature of work</vt:lpstr>
      <vt:lpstr>At the end </vt:lpstr>
      <vt:lpstr>Solution</vt:lpstr>
      <vt:lpstr>FI Future Version</vt:lpstr>
      <vt:lpstr>Police FI-Target Market</vt:lpstr>
      <vt:lpstr>Revenue Model</vt:lpstr>
      <vt:lpstr>No data found??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ilabadmin</cp:lastModifiedBy>
  <cp:revision>20</cp:revision>
  <dcterms:created xsi:type="dcterms:W3CDTF">2016-05-23T14:12:27Z</dcterms:created>
  <dcterms:modified xsi:type="dcterms:W3CDTF">2016-07-19T16:29:00Z</dcterms:modified>
</cp:coreProperties>
</file>