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5" r:id="rId5"/>
    <p:sldId id="264" r:id="rId6"/>
    <p:sldId id="261" r:id="rId7"/>
    <p:sldId id="262" r:id="rId8"/>
    <p:sldId id="266" r:id="rId9"/>
    <p:sldId id="269" r:id="rId10"/>
    <p:sldId id="268" r:id="rId11"/>
    <p:sldId id="271" r:id="rId12"/>
    <p:sldId id="273" r:id="rId13"/>
    <p:sldId id="274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91D"/>
    <a:srgbClr val="2D1341"/>
    <a:srgbClr val="2B133D"/>
    <a:srgbClr val="31263E"/>
    <a:srgbClr val="E6E6E6"/>
    <a:srgbClr val="3C2E4C"/>
    <a:srgbClr val="3B284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0" autoAdjust="0"/>
  </p:normalViewPr>
  <p:slideViewPr>
    <p:cSldViewPr>
      <p:cViewPr varScale="1">
        <p:scale>
          <a:sx n="58" d="100"/>
          <a:sy n="58" d="100"/>
        </p:scale>
        <p:origin x="-142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04C4-4FF4-4EEC-8B4F-78E5F1CDC54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9890-E80A-4895-8588-4B81C810C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5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9890-E80A-4895-8588-4B81C810CD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2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9890-E80A-4895-8588-4B81C810CD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3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9890-E80A-4895-8588-4B81C810CD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9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9890-E80A-4895-8588-4B81C810CD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46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包括優先權 </a:t>
            </a:r>
            <a:r>
              <a:rPr lang="en-US" altLang="zh-TW" sz="1200" dirty="0" smtClean="0"/>
              <a:t>10 </a:t>
            </a:r>
            <a:r>
              <a:rPr lang="zh-TW" altLang="en-US" sz="1200" dirty="0" smtClean="0"/>
              <a:t>的 </a:t>
            </a:r>
            <a:r>
              <a:rPr lang="en-US" altLang="zh-TW" sz="1200" dirty="0" err="1" smtClean="0"/>
              <a:t>TaskStart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以及優先權 </a:t>
            </a:r>
            <a:r>
              <a:rPr lang="en-US" altLang="zh-TW" sz="1200" dirty="0" smtClean="0"/>
              <a:t>11 </a:t>
            </a:r>
            <a:r>
              <a:rPr lang="zh-TW" altLang="en-US" sz="1200" dirty="0" smtClean="0"/>
              <a:t>的 </a:t>
            </a:r>
            <a:r>
              <a:rPr lang="en-US" altLang="zh-TW" sz="1200" dirty="0" err="1" smtClean="0"/>
              <a:t>TaskClk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9890-E80A-4895-8588-4B81C810CD3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86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8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2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9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1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6CC-A8C0-4462-8240-F107C218466F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F9DC-8229-46CD-AB63-8ECCF149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753627"/>
            <a:ext cx="9144000" cy="2707070"/>
          </a:xfrm>
          <a:prstGeom prst="rect">
            <a:avLst/>
          </a:prstGeom>
          <a:effectLst>
            <a:glow rad="1905000">
              <a:schemeClr val="bg1"/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48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  <a:t>Operating System Practice</a:t>
            </a:r>
            <a:br>
              <a:rPr lang="en-US" altLang="zh-TW" sz="48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</a:br>
            <a:r>
              <a:rPr lang="en-US" altLang="zh-TW" sz="40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  <a:t>Final Project Report</a:t>
            </a:r>
            <a:r>
              <a:rPr lang="en-US" altLang="zh-TW" sz="28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  <a:t/>
            </a:r>
            <a:br>
              <a:rPr lang="en-US" altLang="zh-TW" sz="28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</a:br>
            <a:r>
              <a:rPr lang="en-US" altLang="zh-TW" sz="3200" dirty="0" smtClean="0">
                <a:solidFill>
                  <a:srgbClr val="14091D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endParaRPr lang="zh-TW" altLang="en-US" sz="1800" dirty="0">
              <a:solidFill>
                <a:srgbClr val="14091D"/>
              </a:solidFill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9774" y="3702833"/>
                <a:ext cx="5024453" cy="2483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TW" sz="2800" dirty="0" smtClean="0">
                    <a:solidFill>
                      <a:srgbClr val="14091D"/>
                    </a:solidFill>
                    <a:effectLst>
                      <a:glow rad="127000">
                        <a:schemeClr val="bg1"/>
                      </a:glow>
                    </a:effectLst>
                    <a:latin typeface="Consolas" panose="020B0609020204030204" pitchFamily="49" charset="0"/>
                    <a:ea typeface="+mj-ea"/>
                  </a:rPr>
                  <a:t>Group12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800" i="1" smtClean="0">
                            <a:solidFill>
                              <a:srgbClr val="14091D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/>
                            <a:ea typeface="+mj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/>
                                <a:ea typeface="+mj-ea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0429017 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陳</m:t>
                            </m:r>
                            <m:r>
                              <a:rPr lang="zh-TW" altLang="en-US" sz="2800" i="1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蕾</m:t>
                            </m:r>
                            <m:r>
                              <a:rPr lang="zh-TW" altLang="en-US" sz="2800" i="1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0429040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王昀筠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0429043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郭庭余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14091D"/>
                                </a:solidFill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onsolas" panose="020B0609020204030204" pitchFamily="49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dirty="0" smtClean="0">
                  <a:solidFill>
                    <a:srgbClr val="14091D"/>
                  </a:solidFill>
                  <a:effectLst>
                    <a:glow rad="127000">
                      <a:schemeClr val="bg1"/>
                    </a:glow>
                  </a:effectLst>
                  <a:latin typeface="Consolas" panose="020B0609020204030204" pitchFamily="49" charset="0"/>
                  <a:ea typeface="+mj-ea"/>
                </a:endParaRPr>
              </a:p>
              <a:p>
                <a:pPr algn="ctr">
                  <a:spcBef>
                    <a:spcPts val="600"/>
                  </a:spcBef>
                </a:pPr>
                <a:endParaRPr lang="en-US" altLang="zh-TW" sz="2800" dirty="0" smtClean="0">
                  <a:solidFill>
                    <a:srgbClr val="14091D"/>
                  </a:solidFill>
                  <a:effectLst>
                    <a:glow rad="127000">
                      <a:schemeClr val="bg1"/>
                    </a:glow>
                  </a:effectLst>
                  <a:latin typeface="Consolas" panose="020B0609020204030204" pitchFamily="49" charset="0"/>
                  <a:ea typeface="+mj-ea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zh-TW" altLang="en-US" sz="2800" dirty="0" smtClean="0">
                    <a:solidFill>
                      <a:srgbClr val="14091D"/>
                    </a:solidFill>
                    <a:effectLst>
                      <a:glow rad="127000">
                        <a:schemeClr val="bg1"/>
                      </a:glow>
                    </a:effectLst>
                    <a:latin typeface="Consolas" panose="020B0609020204030204" pitchFamily="49" charset="0"/>
                    <a:ea typeface="+mj-ea"/>
                  </a:rPr>
                  <a:t>指導</a:t>
                </a:r>
                <a:r>
                  <a:rPr lang="zh-TW" altLang="en-US" sz="2800" dirty="0">
                    <a:solidFill>
                      <a:srgbClr val="14091D"/>
                    </a:solidFill>
                    <a:effectLst>
                      <a:glow rad="127000">
                        <a:schemeClr val="bg1"/>
                      </a:glow>
                    </a:effectLst>
                    <a:latin typeface="Consolas" panose="020B0609020204030204" pitchFamily="49" charset="0"/>
                    <a:ea typeface="+mj-ea"/>
                  </a:rPr>
                  <a:t>老師</a:t>
                </a:r>
                <a:r>
                  <a:rPr lang="en-US" altLang="zh-TW" sz="2800" dirty="0" smtClean="0">
                    <a:solidFill>
                      <a:srgbClr val="14091D"/>
                    </a:solidFill>
                    <a:effectLst>
                      <a:glow rad="127000">
                        <a:schemeClr val="bg1"/>
                      </a:glow>
                    </a:effectLst>
                    <a:latin typeface="Consolas" panose="020B0609020204030204" pitchFamily="49" charset="0"/>
                    <a:ea typeface="+mj-ea"/>
                  </a:rPr>
                  <a:t>:</a:t>
                </a:r>
                <a:r>
                  <a:rPr lang="zh-TW" altLang="en-US" sz="2800" dirty="0" smtClean="0">
                    <a:solidFill>
                      <a:srgbClr val="14091D"/>
                    </a:solidFill>
                    <a:effectLst>
                      <a:glow rad="127000">
                        <a:schemeClr val="bg1"/>
                      </a:glow>
                    </a:effectLst>
                    <a:latin typeface="Consolas" panose="020B0609020204030204" pitchFamily="49" charset="0"/>
                    <a:ea typeface="+mj-ea"/>
                  </a:rPr>
                  <a:t>張哲維 老師</a:t>
                </a:r>
                <a:endParaRPr lang="zh-TW" altLang="en-US" sz="2800" dirty="0">
                  <a:solidFill>
                    <a:srgbClr val="14091D"/>
                  </a:solidFill>
                  <a:effectLst>
                    <a:glow rad="127000">
                      <a:schemeClr val="bg1"/>
                    </a:glow>
                  </a:effectLst>
                  <a:latin typeface="Consolas" panose="020B0609020204030204" pitchFamily="49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74" y="3702833"/>
                <a:ext cx="5024453" cy="2483629"/>
              </a:xfrm>
              <a:prstGeom prst="rect">
                <a:avLst/>
              </a:prstGeom>
              <a:blipFill>
                <a:blip r:embed="rId2"/>
                <a:stretch>
                  <a:fillRect l="-4369" t="-490" b="-85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  <a:t>EDF TEST.C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EDF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zh-TW" altLang="en-US" sz="2800" dirty="0">
                <a:solidFill>
                  <a:srgbClr val="3126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TEST.c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部分跟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RM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沒有太大的差別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，只是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將各個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deadline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及 </a:t>
            </a:r>
            <a:r>
              <a:rPr lang="en-US" altLang="zh-TW" sz="2800" dirty="0" err="1" smtClean="0">
                <a:solidFill>
                  <a:srgbClr val="14091D"/>
                </a:solidFill>
                <a:latin typeface="Consolas" panose="020B0609020204030204" pitchFamily="49" charset="0"/>
              </a:rPr>
              <a:t>NumberOfTasks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存在全域變數裡面，以便 </a:t>
            </a:r>
            <a:r>
              <a:rPr lang="en-US" altLang="zh-TW" sz="28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core.c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利用 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dealine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來轉變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優先權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以下是 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uCOS_II.H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檔案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中加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的全域變數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/>
          <a:stretch/>
        </p:blipFill>
        <p:spPr bwMode="auto">
          <a:xfrm>
            <a:off x="1907704" y="4539710"/>
            <a:ext cx="4968552" cy="133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CORE.C 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OS_SchedNew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() 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利用 </a:t>
            </a:r>
            <a:r>
              <a:rPr lang="en-US" altLang="zh-TW" sz="2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AllTaskDeadLine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計算出目前最小的 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dealine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， 並將它跟現在正在執行的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dealine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比較，如果相同就不做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context switch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，不同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的話就要變換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priority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OS_SchedNew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中如果現在執行的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不是最低 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dealine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時，就會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執行上面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程式碼。</a:t>
            </a:r>
            <a:endParaRPr lang="en-US" altLang="zh-TW" sz="28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531979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排版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一開始忘記打 </a:t>
            </a:r>
            <a: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  <a:t>Remain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  <a:t>Time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，補上後排版還是錯誤，就有破洞了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用愛心和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耐心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把洞慢慢補上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, 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補完之後就可以開心上色囉。 </a:t>
            </a:r>
          </a:p>
          <a:p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"/>
          <a:stretch/>
        </p:blipFill>
        <p:spPr bwMode="auto">
          <a:xfrm>
            <a:off x="0" y="4512146"/>
            <a:ext cx="9180512" cy="17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INT8U </a:t>
            </a:r>
            <a:r>
              <a:rPr lang="zh-TW" altLang="en-US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與 </a:t>
            </a:r>
            <a:r>
              <a:rPr lang="en-US" altLang="zh-TW" sz="3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的不同</a:t>
            </a:r>
            <a:endParaRPr lang="en-US" altLang="zh-TW" sz="3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如果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運用型態是 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INT8U 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的變數要與 </a:t>
            </a:r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比較相等之類的話，需要在 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INT8U 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變數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前面加上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，強制轉型成 </a:t>
            </a:r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的型態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要不然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有的時候判斷式永遠不會</a:t>
            </a:r>
            <a:r>
              <a:rPr lang="zh-TW" altLang="en-US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成立</a:t>
            </a:r>
            <a:r>
              <a:rPr lang="zh-TW" altLang="en-US" dirty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Sequence</a:t>
            </a:r>
            <a:r>
              <a:rPr lang="zh-TW" altLang="en-US" sz="3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顯示問題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1.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我們執行的是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優先權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20~27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但是有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比這些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優先權更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大的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這些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也會搶先我們主要執行的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所以很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常</a:t>
            </a:r>
            <a:r>
              <a:rPr lang="en-US" altLang="zh-TW" sz="3000" dirty="0" err="1" smtClean="0">
                <a:solidFill>
                  <a:srgbClr val="14091D"/>
                </a:solidFill>
                <a:latin typeface="Consolas" panose="020B0609020204030204" pitchFamily="49" charset="0"/>
              </a:rPr>
              <a:t>remainTime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會剩下一點點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沒有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執行完整，而導致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sequence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的錯誤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30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endParaRPr lang="en-US" altLang="zh-TW" sz="30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2. </a:t>
            </a:r>
            <a:r>
              <a:rPr lang="en-US" altLang="zh-TW" sz="3000" dirty="0" err="1">
                <a:solidFill>
                  <a:srgbClr val="14091D"/>
                </a:solidFill>
                <a:latin typeface="Consolas" panose="020B0609020204030204" pitchFamily="49" charset="0"/>
              </a:rPr>
              <a:t>MyStartTime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 assign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的時候後面還有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一些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在執行，所以那些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可能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少減了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幾個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tick </a:t>
            </a:r>
            <a:r>
              <a:rPr lang="zh-TW" altLang="en-US" sz="3000" dirty="0">
                <a:solidFill>
                  <a:srgbClr val="14091D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3000" dirty="0" err="1" smtClean="0">
                <a:solidFill>
                  <a:srgbClr val="14091D"/>
                </a:solidFill>
                <a:latin typeface="Consolas" panose="020B0609020204030204" pitchFamily="49" charset="0"/>
              </a:rPr>
              <a:t>remainTime</a:t>
            </a:r>
            <a:r>
              <a:rPr lang="zh-TW" altLang="en-US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30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14091D"/>
                </a:solidFill>
                <a:latin typeface="Consolas" panose="020B0609020204030204" pitchFamily="49" charset="0"/>
              </a:rPr>
              <a:t>Relationship of each function </a:t>
            </a:r>
            <a:endParaRPr lang="zh-TW" altLang="en-US" sz="40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1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528" y="1484784"/>
            <a:ext cx="8424936" cy="4464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60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TEST.C</a:t>
            </a:r>
            <a:r>
              <a:rPr lang="zh-TW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main()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讀取指定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txt</a:t>
            </a: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的數值，取得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的數目、每個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Execution 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Time</a:t>
            </a: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、每個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3000" dirty="0">
                <a:solidFill>
                  <a:srgbClr val="14091D"/>
                </a:solidFill>
                <a:latin typeface="Consolas" panose="020B0609020204030204" pitchFamily="49" charset="0"/>
              </a:rPr>
              <a:t>Period</a:t>
            </a:r>
            <a:r>
              <a:rPr lang="zh-TW" altLang="zh-TW" sz="30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30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 smtClean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 smtClean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000" dirty="0">
              <a:solidFill>
                <a:srgbClr val="3126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31263E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dirty="0">
                <a:solidFill>
                  <a:srgbClr val="3126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rgbClr val="31263E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input.txt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格式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6"/>
            <a:ext cx="681329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1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04968" y="5373216"/>
            <a:ext cx="3799480" cy="12934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730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TaskStart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Call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TaskStartDispInit</a:t>
            </a:r>
            <a:r>
              <a:rPr lang="en-US" altLang="zh-TW" sz="2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6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26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TaskStartCreateTasks</a:t>
            </a:r>
            <a:r>
              <a:rPr lang="en-US" altLang="zh-TW" sz="26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並且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以每一秒更新一次的速度來控制離開按鈕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以及</a:t>
            </a:r>
            <a:r>
              <a:rPr lang="en-US" altLang="zh-TW" sz="28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TaskStartDisp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的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調用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TaskStartDisp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負責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如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數目、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CPU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使用率、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Context Switch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的數目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、版本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......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等。</a:t>
            </a:r>
            <a:endParaRPr lang="zh-TW" altLang="en-US" sz="28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TaskStartDispInit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依照 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Task 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順序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由上往下排列，並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將 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period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execution time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先 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print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出來，可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自由更改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/>
            </a:r>
            <a:b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</a:b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程式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畫面，如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: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文字、數值、顏色、版面配置等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註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: 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如果沒有排版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好會造成缺塊</a:t>
            </a: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的現象。 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2800" dirty="0">
              <a:solidFill>
                <a:srgbClr val="31263E"/>
              </a:solidFill>
              <a:latin typeface="Consolas" panose="020B060902020403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77660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14091D"/>
                </a:solidFill>
                <a:latin typeface="Consolas" panose="020B0609020204030204" pitchFamily="49" charset="0"/>
              </a:rPr>
              <a:t>TaskStartCreateTasks</a:t>
            </a:r>
            <a:r>
              <a:rPr lang="en-US" altLang="zh-TW" dirty="0" smtClean="0">
                <a:solidFill>
                  <a:srgbClr val="14091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先呼叫</a:t>
            </a:r>
            <a:r>
              <a:rPr lang="en-US" altLang="zh-TW" sz="2800" dirty="0" err="1">
                <a:solidFill>
                  <a:srgbClr val="14091D"/>
                </a:solidFill>
                <a:latin typeface="Consolas" panose="020B0609020204030204" pitchFamily="49" charset="0"/>
              </a:rPr>
              <a:t>TaskClk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，每秒調用顯示當前時間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用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Period Time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進行排序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用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Bubble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由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小到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大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)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排序完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再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從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20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21......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開始分配優先權。</a:t>
            </a:r>
            <a:endParaRPr lang="zh-TW" altLang="en-US" sz="28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371243" cy="343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16216" y="3140967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Sort[]           </a:t>
            </a:r>
            <a:r>
              <a:rPr lang="en-US" altLang="zh-TW" dirty="0" err="1" smtClean="0"/>
              <a:t>PeriodTime</a:t>
            </a:r>
            <a:r>
              <a:rPr lang="en-US" altLang="zh-TW" dirty="0" smtClean="0"/>
              <a:t>[]</a:t>
            </a:r>
          </a:p>
          <a:p>
            <a:r>
              <a:rPr lang="en-US" altLang="zh-TW" dirty="0" smtClean="0"/>
              <a:t>5		10</a:t>
            </a:r>
          </a:p>
          <a:p>
            <a:r>
              <a:rPr lang="en-US" altLang="zh-TW" dirty="0" smtClean="0"/>
              <a:t>10		15</a:t>
            </a:r>
          </a:p>
          <a:p>
            <a:r>
              <a:rPr lang="en-US" altLang="zh-TW" dirty="0" smtClean="0"/>
              <a:t>15		5</a:t>
            </a:r>
          </a:p>
        </p:txBody>
      </p:sp>
    </p:spTree>
    <p:extLst>
      <p:ext uri="{BB962C8B-B14F-4D97-AF65-F5344CB8AC3E}">
        <p14:creationId xmlns:p14="http://schemas.microsoft.com/office/powerpoint/2010/main" val="63642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PeriodicTask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endParaRPr lang="en-US" altLang="zh-TW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87" y="1268760"/>
            <a:ext cx="6538765" cy="545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12653" y="1628800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Run</a:t>
            </a:r>
          </a:p>
        </p:txBody>
      </p:sp>
      <p:sp>
        <p:nvSpPr>
          <p:cNvPr id="5" name="矩形 4"/>
          <p:cNvSpPr/>
          <p:nvPr/>
        </p:nvSpPr>
        <p:spPr>
          <a:xfrm>
            <a:off x="5029285" y="2132856"/>
            <a:ext cx="115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Start Time</a:t>
            </a:r>
          </a:p>
        </p:txBody>
      </p:sp>
      <p:sp>
        <p:nvSpPr>
          <p:cNvPr id="6" name="矩形 5"/>
          <p:cNvSpPr/>
          <p:nvPr/>
        </p:nvSpPr>
        <p:spPr>
          <a:xfrm>
            <a:off x="4470969" y="5229200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End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14091D"/>
                </a:solidFill>
              </a:rPr>
              <a:t>OS_CORE.C</a:t>
            </a:r>
            <a:r>
              <a:rPr lang="zh-TW" altLang="zh-TW" dirty="0">
                <a:solidFill>
                  <a:srgbClr val="14091D"/>
                </a:solidFill>
              </a:rPr>
              <a:t>的</a:t>
            </a:r>
            <a:r>
              <a:rPr lang="en-US" altLang="zh-TW" dirty="0" err="1">
                <a:solidFill>
                  <a:srgbClr val="14091D"/>
                </a:solidFill>
              </a:rPr>
              <a:t>OSTimeTick</a:t>
            </a:r>
            <a:r>
              <a:rPr lang="en-US" altLang="zh-TW" dirty="0" smtClean="0">
                <a:solidFill>
                  <a:srgbClr val="14091D"/>
                </a:solidFill>
              </a:rPr>
              <a:t>()</a:t>
            </a:r>
            <a:endParaRPr lang="zh-TW" altLang="en-US" dirty="0">
              <a:solidFill>
                <a:srgbClr val="14091D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此函式會每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tick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執行一次，所以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我們加入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一段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code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zh-TW" altLang="zh-TW" sz="2800" b="1" u="sng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判斷</a:t>
            </a:r>
            <a:r>
              <a:rPr lang="zh-TW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他是否是我們在找的</a:t>
            </a:r>
            <a:r>
              <a:rPr lang="en-US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task(20~27</a:t>
            </a:r>
            <a:r>
              <a:rPr lang="en-US" altLang="zh-TW" sz="2800" b="1" u="sng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800" dirty="0">
                <a:solidFill>
                  <a:srgbClr val="14091D"/>
                </a:solidFill>
                <a:latin typeface="Consolas" panose="020B0609020204030204" pitchFamily="49" charset="0"/>
              </a:rPr>
              <a:t>若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現在</a:t>
            </a:r>
            <a:r>
              <a:rPr lang="zh-TW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正在執行的</a:t>
            </a:r>
            <a:r>
              <a:rPr lang="en-US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zh-TW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就是</a:t>
            </a:r>
            <a:r>
              <a:rPr lang="en-US" altLang="zh-TW" sz="2800" b="1" u="sng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20~27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且</a:t>
            </a:r>
            <a:r>
              <a:rPr lang="en-US" altLang="zh-TW" sz="2800" b="1" u="sng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remainTime</a:t>
            </a:r>
            <a:r>
              <a:rPr lang="zh-TW" altLang="zh-TW" sz="28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不小於等於</a:t>
            </a:r>
            <a:r>
              <a:rPr lang="en-US" altLang="zh-TW" sz="2800" b="1" u="sng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時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我們就將他的</a:t>
            </a:r>
            <a:r>
              <a:rPr lang="en-US" altLang="zh-TW" sz="2800" dirty="0" err="1" smtClean="0">
                <a:solidFill>
                  <a:srgbClr val="14091D"/>
                </a:solidFill>
                <a:latin typeface="Consolas" panose="020B0609020204030204" pitchFamily="49" charset="0"/>
              </a:rPr>
              <a:t>remainTime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--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代表他執行了一個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tick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zh-TW" altLang="en-US" sz="28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47988"/>
            <a:ext cx="8928992" cy="105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14091D"/>
                </a:solidFill>
                <a:latin typeface="Consolas" panose="020B0609020204030204" pitchFamily="49" charset="0"/>
              </a:rPr>
              <a:t>OS_Sched</a:t>
            </a:r>
            <a:r>
              <a:rPr lang="en-US" altLang="zh-TW" dirty="0">
                <a:solidFill>
                  <a:srgbClr val="14091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發生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context switch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: </a:t>
            </a:r>
            <a:endParaRPr lang="en-US" altLang="zh-TW" sz="2800" dirty="0" smtClean="0">
              <a:solidFill>
                <a:srgbClr val="1409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2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OS_Sched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發現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優先權</a:t>
            </a:r>
            <a:r>
              <a:rPr lang="en-US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ready queue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中</a:t>
            </a:r>
            <a:r>
              <a:rPr lang="zh-TW" altLang="zh-TW" sz="2800" u="sng" dirty="0">
                <a:solidFill>
                  <a:srgbClr val="14091D"/>
                </a:solidFill>
                <a:latin typeface="Consolas" panose="020B0609020204030204" pitchFamily="49" charset="0"/>
              </a:rPr>
              <a:t>最高優先權不是現在正在執行的</a:t>
            </a:r>
            <a:r>
              <a:rPr lang="en-US" altLang="zh-TW" sz="2800" u="sng" dirty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時</a:t>
            </a:r>
            <a:r>
              <a:rPr lang="zh-TW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，即</a:t>
            </a:r>
            <a:r>
              <a:rPr lang="zh-TW" altLang="zh-TW" sz="2800" dirty="0">
                <a:solidFill>
                  <a:srgbClr val="14091D"/>
                </a:solidFill>
                <a:latin typeface="Consolas" panose="020B0609020204030204" pitchFamily="49" charset="0"/>
              </a:rPr>
              <a:t>改變</a:t>
            </a:r>
            <a:r>
              <a:rPr lang="en-US" altLang="zh-TW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task</a:t>
            </a:r>
            <a:r>
              <a:rPr lang="zh-TW" altLang="en-US" sz="2800" dirty="0" smtClean="0">
                <a:solidFill>
                  <a:srgbClr val="14091D"/>
                </a:solidFill>
                <a:latin typeface="Consolas" panose="020B0609020204030204" pitchFamily="49" charset="0"/>
              </a:rPr>
              <a:t>。</a:t>
            </a:r>
            <a:endParaRPr lang="zh-TW" altLang="en-US" sz="2800" dirty="0">
              <a:solidFill>
                <a:srgbClr val="14091D"/>
              </a:solidFill>
              <a:latin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" y="1657548"/>
            <a:ext cx="8991600" cy="256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485</Words>
  <Application>Microsoft Office PowerPoint</Application>
  <PresentationFormat>如螢幕大小 (4:3)</PresentationFormat>
  <Paragraphs>79</Paragraphs>
  <Slides>14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Relationship of each function </vt:lpstr>
      <vt:lpstr>TEST.C的main()</vt:lpstr>
      <vt:lpstr>TaskStart()</vt:lpstr>
      <vt:lpstr>TaskStartDispInit()</vt:lpstr>
      <vt:lpstr>TaskStartCreateTasks()</vt:lpstr>
      <vt:lpstr>PeriodicTask()</vt:lpstr>
      <vt:lpstr>OS_CORE.C的OSTimeTick()</vt:lpstr>
      <vt:lpstr>OS_Sched()</vt:lpstr>
      <vt:lpstr>EDF TEST.C</vt:lpstr>
      <vt:lpstr>CORE.C 的 OS_SchedNew() </vt:lpstr>
      <vt:lpstr>遇到的問題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OSP期末Project</dc:title>
  <dc:creator>王昀筠</dc:creator>
  <cp:lastModifiedBy>王昀筠</cp:lastModifiedBy>
  <cp:revision>82</cp:revision>
  <dcterms:created xsi:type="dcterms:W3CDTF">2018-06-26T13:07:04Z</dcterms:created>
  <dcterms:modified xsi:type="dcterms:W3CDTF">2018-06-28T09:05:09Z</dcterms:modified>
</cp:coreProperties>
</file>