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5"/>
    <p:restoredTop sz="94637"/>
  </p:normalViewPr>
  <p:slideViewPr>
    <p:cSldViewPr snapToGrid="0" snapToObjects="1">
      <p:cViewPr>
        <p:scale>
          <a:sx n="48" d="100"/>
          <a:sy n="48" d="100"/>
        </p:scale>
        <p:origin x="100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5BF92-CE37-7748-A59E-1E9DAAED3F5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E4B1E-A5B2-8C4B-9FE0-BA3D64DF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1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3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5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9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8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9447-DA38-DD4C-A92E-82C14A48BF4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0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1" y="1123408"/>
            <a:ext cx="7602583" cy="4976948"/>
          </a:xfrm>
        </p:spPr>
        <p:txBody>
          <a:bodyPr>
            <a:normAutofit/>
          </a:bodyPr>
          <a:lstStyle/>
          <a:p>
            <a:r>
              <a:rPr lang="en-US" sz="3500" dirty="0" smtClean="0"/>
              <a:t>Rashedul Islam</a:t>
            </a:r>
          </a:p>
          <a:p>
            <a:endParaRPr lang="en-US" sz="18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/>
              <a:t>PhD </a:t>
            </a:r>
            <a:r>
              <a:rPr lang="en-US" sz="2800" dirty="0" smtClean="0"/>
              <a:t>Candidate in Bioinformatics, </a:t>
            </a:r>
            <a:r>
              <a:rPr lang="en-US" sz="2800" dirty="0"/>
              <a:t>UBC (</a:t>
            </a:r>
            <a:r>
              <a:rPr lang="en-US" sz="2800" dirty="0" smtClean="0"/>
              <a:t>2014-present)</a:t>
            </a:r>
            <a:endParaRPr lang="en-US" sz="2800" dirty="0"/>
          </a:p>
          <a:p>
            <a:pPr marL="914400" lvl="1" indent="-457200" algn="l">
              <a:buFont typeface="Arial" charset="0"/>
              <a:buChar char="•"/>
            </a:pPr>
            <a:r>
              <a:rPr lang="en-US" sz="2200" dirty="0" smtClean="0"/>
              <a:t>PhD thesis: Epigenetic </a:t>
            </a:r>
            <a:r>
              <a:rPr lang="en-US" sz="2200" dirty="0" smtClean="0"/>
              <a:t>dysregulation of human lymphoid </a:t>
            </a:r>
            <a:r>
              <a:rPr lang="en-US" sz="2200" dirty="0" err="1" smtClean="0"/>
              <a:t>leukemias</a:t>
            </a:r>
            <a:endParaRPr lang="en-US" sz="22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err="1"/>
              <a:t>Bioinformatician</a:t>
            </a:r>
            <a:r>
              <a:rPr lang="en-US" sz="2800" dirty="0"/>
              <a:t>, Jute Genome Project, Bangladesh (2012-13)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BSc in Genetic Engineering &amp; Biotechnology, Bangladesh (2006-11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95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14" y="1045030"/>
            <a:ext cx="5548449" cy="5054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90301" y="379573"/>
            <a:ext cx="263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Mutating Joins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46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5453" y="300446"/>
            <a:ext cx="2554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Filtering Joins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2007260" y="1744274"/>
            <a:ext cx="5548449" cy="3264006"/>
            <a:chOff x="1819002" y="1045030"/>
            <a:chExt cx="5548449" cy="32640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078"/>
            <a:stretch/>
          </p:blipFill>
          <p:spPr>
            <a:xfrm>
              <a:off x="1819002" y="1045030"/>
              <a:ext cx="5548449" cy="161350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412" y="2658533"/>
              <a:ext cx="5534039" cy="1650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1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5149" y="408022"/>
            <a:ext cx="265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Set Operations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59" y="1207949"/>
            <a:ext cx="6679319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86580" y="623174"/>
            <a:ext cx="30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Binding data sets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94240" y="1342419"/>
            <a:ext cx="6679320" cy="4251553"/>
            <a:chOff x="863936" y="885221"/>
            <a:chExt cx="6679320" cy="425155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589"/>
            <a:stretch/>
          </p:blipFill>
          <p:spPr>
            <a:xfrm>
              <a:off x="863937" y="885221"/>
              <a:ext cx="6679319" cy="144807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936" y="2309289"/>
              <a:ext cx="6670741" cy="2827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30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71</Words>
  <Application>Microsoft Macintosh PowerPoint</Application>
  <PresentationFormat>On-screen Show (4:3)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Rashedul Islam</dc:creator>
  <cp:lastModifiedBy>Rashedul Islam</cp:lastModifiedBy>
  <cp:revision>17</cp:revision>
  <dcterms:created xsi:type="dcterms:W3CDTF">2018-09-28T04:26:53Z</dcterms:created>
  <dcterms:modified xsi:type="dcterms:W3CDTF">2018-09-30T00:32:15Z</dcterms:modified>
</cp:coreProperties>
</file>