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52"/>
    <a:srgbClr val="E3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/>
    <p:restoredTop sz="94637"/>
  </p:normalViewPr>
  <p:slideViewPr>
    <p:cSldViewPr snapToGrid="0" snapToObjects="1">
      <p:cViewPr>
        <p:scale>
          <a:sx n="87" d="100"/>
          <a:sy n="87" d="100"/>
        </p:scale>
        <p:origin x="8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BF92-CE37-7748-A59E-1E9DAAED3F5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4B1E-A5B2-8C4B-9FE0-BA3D64DF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9447-DA38-DD4C-A92E-82C14A48BF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1" y="916931"/>
            <a:ext cx="7602583" cy="497694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Rashedul Islam</a:t>
            </a:r>
          </a:p>
          <a:p>
            <a:r>
              <a:rPr lang="en-US" sz="2800" dirty="0" smtClean="0"/>
              <a:t>(Guest lecture, stat545)</a:t>
            </a:r>
          </a:p>
          <a:p>
            <a:endParaRPr lang="en-US" sz="18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/>
              <a:t>PhD Candidate in Bioinformatics, </a:t>
            </a:r>
            <a:r>
              <a:rPr lang="en-US" sz="2800" dirty="0"/>
              <a:t>UBC (</a:t>
            </a:r>
            <a:r>
              <a:rPr lang="en-US" sz="2800" dirty="0" smtClean="0"/>
              <a:t>2014-present)</a:t>
            </a:r>
            <a:endParaRPr lang="en-US" sz="2800" dirty="0"/>
          </a:p>
          <a:p>
            <a:pPr marL="914400" lvl="1" indent="-457200" algn="l">
              <a:buFont typeface="Arial" charset="0"/>
              <a:buChar char="•"/>
            </a:pPr>
            <a:r>
              <a:rPr lang="en-US" sz="2200" dirty="0" smtClean="0"/>
              <a:t>PhD thesis: Epigenetic dysregulation of human lymphoid </a:t>
            </a:r>
            <a:r>
              <a:rPr lang="en-US" sz="2200" dirty="0" err="1" smtClean="0"/>
              <a:t>leukemias</a:t>
            </a:r>
            <a:endParaRPr lang="en-US" sz="22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err="1"/>
              <a:t>Bioinformatician</a:t>
            </a:r>
            <a:r>
              <a:rPr lang="en-US" sz="2800" dirty="0"/>
              <a:t>, Jute Genome Project, Bangladesh (2012-13)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BSc in Genetic Engineering &amp; Biotechnology, Bangladesh (2006-11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297565" y="6164829"/>
            <a:ext cx="1989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October,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5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40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5321" y="1283111"/>
            <a:ext cx="3871453" cy="386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9395" y="2123769"/>
            <a:ext cx="1578077" cy="484905"/>
          </a:xfrm>
          <a:prstGeom prst="roundRect">
            <a:avLst/>
          </a:prstGeom>
          <a:solidFill>
            <a:srgbClr val="E30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912008" y="2987444"/>
            <a:ext cx="1578077" cy="4849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433118" y="3898948"/>
            <a:ext cx="1578077" cy="4849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Insight</a:t>
            </a:r>
            <a:endParaRPr lang="en-US" sz="28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816801" y="230667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5470645" y="318174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0362" y="3616320"/>
            <a:ext cx="961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53866" y="5373004"/>
            <a:ext cx="74943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- data analysis: </a:t>
            </a:r>
            <a:r>
              <a:rPr lang="en-US" sz="2800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taking action and finding </a:t>
            </a:r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answers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 opinions Vs.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-&gt;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wins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4" y="1045030"/>
            <a:ext cx="5548449" cy="5054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90301" y="379573"/>
            <a:ext cx="263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Mutating Joins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18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/>
              <a:t>: </a:t>
            </a:r>
            <a:r>
              <a:rPr lang="en-US" sz="1200"/>
              <a:t>R for </a:t>
            </a:r>
            <a:r>
              <a:rPr lang="en-US" sz="1200"/>
              <a:t>Data </a:t>
            </a:r>
            <a:r>
              <a:rPr lang="en-US" sz="1200" smtClean="0"/>
              <a:t>Science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106455" y="406690"/>
            <a:ext cx="5024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Relational </a:t>
            </a:r>
            <a:r>
              <a:rPr lang="en-US" sz="3200" dirty="0"/>
              <a:t>data (nycflights13)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1126581"/>
            <a:ext cx="7998050" cy="50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89589" y="846136"/>
            <a:ext cx="255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Filtering Joins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78078" y="1744274"/>
            <a:ext cx="5977632" cy="3683132"/>
            <a:chOff x="1819002" y="1045030"/>
            <a:chExt cx="5548449" cy="32640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78"/>
            <a:stretch/>
          </p:blipFill>
          <p:spPr>
            <a:xfrm>
              <a:off x="1819002" y="1045030"/>
              <a:ext cx="5548449" cy="161350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412" y="2658533"/>
              <a:ext cx="5534039" cy="1650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5149" y="408022"/>
            <a:ext cx="265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Operations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59" y="1207949"/>
            <a:ext cx="6679319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86580" y="623174"/>
            <a:ext cx="30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Binding data sets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94240" y="1342419"/>
            <a:ext cx="6679320" cy="4251553"/>
            <a:chOff x="863936" y="885221"/>
            <a:chExt cx="6679320" cy="42515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89"/>
            <a:stretch/>
          </p:blipFill>
          <p:spPr>
            <a:xfrm>
              <a:off x="863937" y="885221"/>
              <a:ext cx="6679319" cy="144807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36" y="2309289"/>
              <a:ext cx="6670741" cy="282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</TotalTime>
  <Words>116</Words>
  <Application>Microsoft Macintosh PowerPoint</Application>
  <PresentationFormat>On-screen Show (4:3)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24</cp:revision>
  <dcterms:created xsi:type="dcterms:W3CDTF">2018-09-28T04:26:53Z</dcterms:created>
  <dcterms:modified xsi:type="dcterms:W3CDTF">2018-10-03T22:06:08Z</dcterms:modified>
</cp:coreProperties>
</file>