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KPI’s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46AC-5920-CD18-1285-3941791CD0B8}"/>
              </a:ext>
            </a:extLst>
          </p:cNvPr>
          <p:cNvSpPr txBox="1"/>
          <p:nvPr/>
        </p:nvSpPr>
        <p:spPr>
          <a:xfrm>
            <a:off x="1863969" y="1451073"/>
            <a:ext cx="973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We need to analyze key indicators for our board game sales data to gain insights into our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business performance. Specifically, we would like to determine the following metrics: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916767" y="2381003"/>
            <a:ext cx="938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User Rating: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 likelihood of owners who will leave a rating about their board game, calculated by dividing ownership over user rating per game title.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Preferred Difficulty: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 sum of all sales sorted by game difficulty of 1 to 5.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Top 10 Sales: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A list of top 10 selling game overall.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Popular Theme: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Theme of most game with most sales overall.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Average Order Per Theme: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Average sale per boardgame theme in a 10 year period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Schoolbook" panose="020406040505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CHARTS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46AC-5920-CD18-1285-3941791CD0B8}"/>
              </a:ext>
            </a:extLst>
          </p:cNvPr>
          <p:cNvSpPr txBox="1"/>
          <p:nvPr/>
        </p:nvSpPr>
        <p:spPr>
          <a:xfrm>
            <a:off x="1863969" y="1451073"/>
            <a:ext cx="8158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We would like to visualize various aspects of our board game sales data to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gain insights and understand key trends. We have identified the following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requirements for creating charts: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916767" y="2381003"/>
            <a:ext cx="9387444" cy="419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by Theme Trend: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Display a line chart illustrating the weekly trend of YTD sales. The X-axis should represent years, and the Y-axis should show the total sales amount by theme.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by Number of Players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Visualize the distribution of YTD total sales across different number of Players using a Pie chart.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YTD Sales Ratings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Present the contribution of various Ratings to the YTD total sales through a donut chart.</a:t>
            </a:r>
          </a:p>
        </p:txBody>
      </p:sp>
    </p:spTree>
    <p:extLst>
      <p:ext uri="{BB962C8B-B14F-4D97-AF65-F5344CB8AC3E}">
        <p14:creationId xmlns:p14="http://schemas.microsoft.com/office/powerpoint/2010/main" val="243689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B2523-5E41-38BD-421C-BB36B27E45B4}"/>
              </a:ext>
            </a:extLst>
          </p:cNvPr>
          <p:cNvSpPr txBox="1"/>
          <p:nvPr/>
        </p:nvSpPr>
        <p:spPr>
          <a:xfrm>
            <a:off x="3528645" y="0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06839-7A85-8A17-E3ED-AE0701E6D35E}"/>
              </a:ext>
            </a:extLst>
          </p:cNvPr>
          <p:cNvSpPr txBox="1"/>
          <p:nvPr/>
        </p:nvSpPr>
        <p:spPr>
          <a:xfrm>
            <a:off x="1863969" y="84992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CHARTS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219D8-F4BE-D0CB-4B3D-8BB4847A8038}"/>
              </a:ext>
            </a:extLst>
          </p:cNvPr>
          <p:cNvSpPr txBox="1"/>
          <p:nvPr/>
        </p:nvSpPr>
        <p:spPr>
          <a:xfrm>
            <a:off x="1863969" y="1179388"/>
            <a:ext cx="9387444" cy="253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4. YTD Sales Difficulty :</a:t>
            </a:r>
            <a:endParaRPr lang="en-US" dirty="0">
              <a:solidFill>
                <a:schemeClr val="tx1">
                  <a:lumMod val="85000"/>
                </a:schemeClr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Showcase the YTD sales data based on different difficulty levels using a bar chart to visualize the sales distribution.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5. Average Sales Per Theme in past Decade:</a:t>
            </a:r>
            <a:endParaRPr lang="en-US" dirty="0">
              <a:solidFill>
                <a:schemeClr val="tx1">
                  <a:lumMod val="85000"/>
                </a:schemeClr>
              </a:solidFill>
              <a:latin typeface="Century Schoolbook" panose="020406040505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Provide a tabular grid that displays the sales trend for each theme. The grid should showcase </a:t>
            </a:r>
            <a:r>
              <a:rPr lang="en-US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the theme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Century Schoolbook" panose="02040604050505020304" pitchFamily="18" charset="0"/>
              </a:rPr>
              <a:t>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218420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303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 Louis</dc:creator>
  <cp:lastModifiedBy>Ernest Louis</cp:lastModifiedBy>
  <cp:revision>15</cp:revision>
  <dcterms:created xsi:type="dcterms:W3CDTF">2024-02-02T01:46:40Z</dcterms:created>
  <dcterms:modified xsi:type="dcterms:W3CDTF">2024-02-02T03:50:41Z</dcterms:modified>
</cp:coreProperties>
</file>