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125" d="100"/>
          <a:sy n="125" d="100"/>
        </p:scale>
        <p:origin x="970" y="-35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719335" cy="3073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endCxn id="55" idx="1"/>
          </p:cNvCxnSpPr>
          <p:nvPr/>
        </p:nvCxnSpPr>
        <p:spPr>
          <a:xfrm rot="16200000" flipH="1">
            <a:off x="7169586" y="3539648"/>
            <a:ext cx="876785" cy="22744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</p:cNvCxnSpPr>
          <p:nvPr/>
        </p:nvCxnSpPr>
        <p:spPr>
          <a:xfrm rot="16200000" flipV="1">
            <a:off x="5947327" y="2132349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0FEFB5F3-E570-484C-8C18-A27BDC346AD2}"/>
              </a:ext>
            </a:extLst>
          </p:cNvPr>
          <p:cNvSpPr/>
          <p:nvPr/>
        </p:nvSpPr>
        <p:spPr>
          <a:xfrm>
            <a:off x="7721700" y="3944034"/>
            <a:ext cx="965100" cy="29545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Eric</cp:lastModifiedBy>
  <cp:revision>61</cp:revision>
  <dcterms:created xsi:type="dcterms:W3CDTF">2016-07-22T14:33:02Z</dcterms:created>
  <dcterms:modified xsi:type="dcterms:W3CDTF">2017-10-29T04:21:49Z</dcterms:modified>
</cp:coreProperties>
</file>