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86CE-7B65-2C7A-707E-8059139D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869218"/>
          </a:xfrm>
        </p:spPr>
        <p:txBody>
          <a:bodyPr/>
          <a:lstStyle/>
          <a:p>
            <a:br>
              <a:rPr lang="lt-LT" sz="2400" b="1" dirty="0"/>
            </a:br>
            <a:r>
              <a:rPr lang="lt-LT" sz="2400" b="1" dirty="0"/>
              <a:t>T120B167 Žaidimų efektų programavimo pagrindai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55F9B-97B8-B1AA-CFE1-C1C5CC6D6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464" y="4440989"/>
            <a:ext cx="9406551" cy="1086237"/>
          </a:xfrm>
        </p:spPr>
        <p:txBody>
          <a:bodyPr/>
          <a:lstStyle/>
          <a:p>
            <a:pPr algn="r"/>
            <a:r>
              <a:rPr lang="lt-LT" dirty="0"/>
              <a:t>Atliko:</a:t>
            </a:r>
          </a:p>
          <a:p>
            <a:pPr algn="r"/>
            <a:r>
              <a:rPr lang="lt-LT" dirty="0"/>
              <a:t>IFZm-1 Ernestas Kuprys</a:t>
            </a:r>
          </a:p>
          <a:p>
            <a:pPr algn="r"/>
            <a:endParaRPr lang="lt-LT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2F75CA-4F81-E5D9-4FAA-853FF6689215}"/>
              </a:ext>
            </a:extLst>
          </p:cNvPr>
          <p:cNvSpPr txBox="1">
            <a:spLocks/>
          </p:cNvSpPr>
          <p:nvPr/>
        </p:nvSpPr>
        <p:spPr>
          <a:xfrm>
            <a:off x="1915124" y="2424244"/>
            <a:ext cx="8361229" cy="2016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4800" b="1" dirty="0"/>
              <a:t>Kursinis projektas</a:t>
            </a:r>
          </a:p>
        </p:txBody>
      </p:sp>
    </p:spTree>
    <p:extLst>
      <p:ext uri="{BB962C8B-B14F-4D97-AF65-F5344CB8AC3E}">
        <p14:creationId xmlns:p14="http://schemas.microsoft.com/office/powerpoint/2010/main" val="374243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C44-C3F0-9C13-578E-CBBB9CB4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7C88D-33EF-9438-9CC9-45A417243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Šiame darbe bus siekiama suprojektuoti 5 skirtingus grafinius efektus pasinaudojant Godot žaidimų varikliu. Kiekvienas efektas bus skirtingo pobūdžio:</a:t>
            </a:r>
          </a:p>
          <a:p>
            <a:r>
              <a:rPr lang="lt-LT" dirty="0"/>
              <a:t>Dalelių efektai</a:t>
            </a:r>
          </a:p>
          <a:p>
            <a:r>
              <a:rPr lang="lt-LT" dirty="0"/>
              <a:t>Tekstūrų efektai</a:t>
            </a:r>
          </a:p>
          <a:p>
            <a:r>
              <a:rPr lang="lt-LT" dirty="0"/>
              <a:t>Deformacijų efektai</a:t>
            </a:r>
          </a:p>
          <a:p>
            <a:r>
              <a:rPr lang="lt-LT" dirty="0" err="1"/>
              <a:t>Post-procesing</a:t>
            </a:r>
            <a:r>
              <a:rPr lang="lt-LT" dirty="0"/>
              <a:t> efektai</a:t>
            </a:r>
          </a:p>
          <a:p>
            <a:r>
              <a:rPr lang="lt-LT" dirty="0"/>
              <a:t>Meniniai efektai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5294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933E-DADD-81B7-9A23-A85A1370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1. Dalelių efektas: kulkos sprogimas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B4D7-1E10-850F-676D-32A92145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/>
              <a:t>Veikėjo šautai kulkai susidūrus su kliūtimi, ji turi sprogti į daugelį dalelių ir išnykti.</a:t>
            </a:r>
            <a:endParaRPr lang="lt-LT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532E511-90C5-8C8F-1FE0-746ED6B1D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25" y="3429000"/>
            <a:ext cx="6572927" cy="198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ue and black pixelated sphere&#10;&#10;Description automatically generated">
            <a:extLst>
              <a:ext uri="{FF2B5EF4-FFF2-40B4-BE49-F238E27FC236}">
                <a16:creationId xmlns:a16="http://schemas.microsoft.com/office/drawing/2014/main" id="{86CD42B0-1C20-4857-FBA2-ECAF743E2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93" y="3429000"/>
            <a:ext cx="1466850" cy="14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60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06F19-CCA0-5B99-B2AE-CA93D046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FE64-2991-2378-BE70-95E03E88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001" sz="3400"/>
              <a:t>2. </a:t>
            </a:r>
            <a:r>
              <a:rPr lang="lt-LT" sz="3400"/>
              <a:t>Tekstūrų efektas: sodrumo pokytis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C29E-F2B2-A1E6-63E4-DC879F90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lt-LT"/>
              <a:t>Žaidėjui panaudojus „Dash“ gebėjimu, veikėjo modelis praras visą spalvų sodrumą. Šis sodrumas palaipsniui grįš atgal per laiko tarpą, kurį gebėjimo „cooldown“ užtruks.</a:t>
            </a:r>
            <a:endParaRPr lang="lt-LT" dirty="0"/>
          </a:p>
        </p:txBody>
      </p:sp>
      <p:pic>
        <p:nvPicPr>
          <p:cNvPr id="4" name="Picture 3" descr="A cartoon of a character&#10;&#10;Description automatically generated">
            <a:extLst>
              <a:ext uri="{FF2B5EF4-FFF2-40B4-BE49-F238E27FC236}">
                <a16:creationId xmlns:a16="http://schemas.microsoft.com/office/drawing/2014/main" id="{F3BFF5F4-2992-38C0-EC59-52509F91F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2144785"/>
            <a:ext cx="6517065" cy="2248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739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36AFEA-8DCE-2B47-DA07-D6FA2EAB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3E644-F5DB-3305-2997-C793A9AA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34029"/>
            <a:ext cx="3953163" cy="31755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cap="all" dirty="0"/>
              <a:t>3. </a:t>
            </a:r>
            <a:r>
              <a:rPr lang="en-US" sz="3800" cap="all" dirty="0" err="1"/>
              <a:t>Deformacijų</a:t>
            </a:r>
            <a:r>
              <a:rPr lang="en-US" sz="3800" cap="all" dirty="0"/>
              <a:t> </a:t>
            </a:r>
            <a:r>
              <a:rPr lang="en-US" sz="3800" cap="all" dirty="0" err="1"/>
              <a:t>efektas</a:t>
            </a:r>
            <a:r>
              <a:rPr lang="en-US" sz="3800" cap="all" dirty="0"/>
              <a:t>: </a:t>
            </a:r>
            <a:r>
              <a:rPr lang="en-US" sz="3800" cap="all" dirty="0" err="1"/>
              <a:t>dydžio</a:t>
            </a:r>
            <a:r>
              <a:rPr lang="en-US" sz="3800" cap="all" dirty="0"/>
              <a:t> </a:t>
            </a:r>
            <a:r>
              <a:rPr lang="en-US" sz="3800" cap="all" dirty="0" err="1"/>
              <a:t>pokytis</a:t>
            </a:r>
            <a:endParaRPr lang="en-US" sz="38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D6B0-8642-0153-BB1E-3F5156EB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962" y="405453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Iš</a:t>
            </a:r>
            <a:r>
              <a:rPr lang="en-US" sz="2300" dirty="0"/>
              <a:t> </a:t>
            </a:r>
            <a:r>
              <a:rPr lang="en-US" sz="2300" dirty="0" err="1"/>
              <a:t>nugalėtų</a:t>
            </a:r>
            <a:r>
              <a:rPr lang="en-US" sz="2300" dirty="0"/>
              <a:t> </a:t>
            </a:r>
            <a:r>
              <a:rPr lang="en-US" sz="2300" dirty="0" err="1"/>
              <a:t>priešų</a:t>
            </a:r>
            <a:r>
              <a:rPr lang="en-US" sz="2300" dirty="0"/>
              <a:t> </a:t>
            </a:r>
            <a:r>
              <a:rPr lang="en-US" sz="2300" dirty="0" err="1"/>
              <a:t>atsiradę</a:t>
            </a:r>
            <a:r>
              <a:rPr lang="en-US" sz="2300" dirty="0"/>
              <a:t> „power up“ </a:t>
            </a:r>
            <a:r>
              <a:rPr lang="en-US" sz="2300" dirty="0" err="1"/>
              <a:t>blizgės</a:t>
            </a:r>
            <a:r>
              <a:rPr lang="en-US" sz="2300" dirty="0"/>
              <a:t> </a:t>
            </a:r>
            <a:r>
              <a:rPr lang="en-US" sz="2300" dirty="0" err="1"/>
              <a:t>bei</a:t>
            </a:r>
            <a:r>
              <a:rPr lang="en-US" sz="2300" dirty="0"/>
              <a:t> </a:t>
            </a:r>
            <a:r>
              <a:rPr lang="en-US" sz="2300" dirty="0" err="1"/>
              <a:t>periodiškai</a:t>
            </a:r>
            <a:r>
              <a:rPr lang="en-US" sz="2300" dirty="0"/>
              <a:t> </a:t>
            </a:r>
            <a:r>
              <a:rPr lang="en-US" sz="2300" dirty="0" err="1"/>
              <a:t>didės</a:t>
            </a:r>
            <a:r>
              <a:rPr lang="en-US" sz="2300" dirty="0"/>
              <a:t> </a:t>
            </a:r>
            <a:r>
              <a:rPr lang="en-US" sz="2300" dirty="0" err="1"/>
              <a:t>ir</a:t>
            </a:r>
            <a:r>
              <a:rPr lang="en-US" sz="2300" dirty="0"/>
              <a:t> </a:t>
            </a:r>
            <a:r>
              <a:rPr lang="en-US" sz="2300" dirty="0" err="1"/>
              <a:t>mažės</a:t>
            </a:r>
            <a:r>
              <a:rPr lang="en-US" sz="2300" dirty="0"/>
              <a:t>.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lt-LT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lt-LT"/>
          </a:p>
        </p:txBody>
      </p:sp>
      <p:pic>
        <p:nvPicPr>
          <p:cNvPr id="5" name="Picture 4" descr="A pixelated image of a star and arrow&#10;&#10;Description automatically generated">
            <a:extLst>
              <a:ext uri="{FF2B5EF4-FFF2-40B4-BE49-F238E27FC236}">
                <a16:creationId xmlns:a16="http://schemas.microsoft.com/office/drawing/2014/main" id="{3EB28993-EC96-2D08-1A6E-CF4B72ADCD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2700934"/>
            <a:ext cx="5659222" cy="1655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FAD69-87B7-8844-9A51-D720ED203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with a brick wall&#10;&#10;Description automatically generated">
            <a:extLst>
              <a:ext uri="{FF2B5EF4-FFF2-40B4-BE49-F238E27FC236}">
                <a16:creationId xmlns:a16="http://schemas.microsoft.com/office/drawing/2014/main" id="{7B53DBC5-392D-8769-D5AF-28B855A1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6" r="3414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lt-L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084BF-E708-E9E7-D89A-FAE8D9D4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cap="all"/>
              <a:t>4. Post-procesing efektas: Vignette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CFE-7491-BC1E-126F-FA973DD4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lt-LT" dirty="0"/>
              <a:t>Žaidėjui, patyrusiam pakankamai žalos, bus pritaikytas „</a:t>
            </a:r>
            <a:r>
              <a:rPr lang="lt-LT" dirty="0" err="1"/>
              <a:t>Vignette</a:t>
            </a:r>
            <a:r>
              <a:rPr lang="lt-LT" dirty="0"/>
              <a:t>“ efektas, nurodantis pavojų bei kad veikėjo gyvybės yra arti mirties.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5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885BAF-249C-3F25-DC25-21754747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t-LT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lt-LT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lt-L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7200-7E2F-B6EA-4A1D-81A32903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5. Meninis efektas: dezintegracija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C5FB-83C6-858B-3313-CB14E020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5722070"/>
            <a:ext cx="9681329" cy="5090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/>
              <a:t>Priešams mirus bus atvaizduotas dezintegracijos efektas. Priešo tekstūra bus sunaikinama į dulkes.</a:t>
            </a:r>
          </a:p>
        </p:txBody>
      </p:sp>
      <p:pic>
        <p:nvPicPr>
          <p:cNvPr id="4" name="Picture 3" descr="A pixelated snake with its mouth open&#10;&#10;Description automatically generated">
            <a:extLst>
              <a:ext uri="{FF2B5EF4-FFF2-40B4-BE49-F238E27FC236}">
                <a16:creationId xmlns:a16="http://schemas.microsoft.com/office/drawing/2014/main" id="{F4B83737-40B5-7C4F-06AB-4A36DBDE6F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2768" y="1127368"/>
            <a:ext cx="6877222" cy="2114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4375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{68B883CE-43AC-49E6-B691-FCA76565C059}tf10001105</Template>
  <TotalTime>72</TotalTime>
  <Words>175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 T120B167 Žaidimų efektų programavimo pagrindai</vt:lpstr>
      <vt:lpstr>Užduotis</vt:lpstr>
      <vt:lpstr>1. Dalelių efektas: kulkos sprogimas</vt:lpstr>
      <vt:lpstr>2. Tekstūrų efektas: sodrumo pokytis</vt:lpstr>
      <vt:lpstr>3. Deformacijų efektas: dydžio pokytis</vt:lpstr>
      <vt:lpstr>4. Post-procesing efektas: Vignette</vt:lpstr>
      <vt:lpstr>5. Meninis efektas: dezintegracija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Kuprys Ernestas</dc:creator>
  <cp:lastModifiedBy>Kuprys Ernestas</cp:lastModifiedBy>
  <cp:revision>19</cp:revision>
  <dcterms:created xsi:type="dcterms:W3CDTF">2024-09-19T21:45:04Z</dcterms:created>
  <dcterms:modified xsi:type="dcterms:W3CDTF">2024-10-07T02:45:18Z</dcterms:modified>
</cp:coreProperties>
</file>