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88566" autoAdjust="0"/>
  </p:normalViewPr>
  <p:slideViewPr>
    <p:cSldViewPr>
      <p:cViewPr varScale="1">
        <p:scale>
          <a:sx n="67" d="100"/>
          <a:sy n="67" d="100"/>
        </p:scale>
        <p:origin x="7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8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5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93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79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9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2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983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39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565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64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92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040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2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530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481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18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1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3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6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9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3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59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90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65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>
                  <a:solidFill>
                    <a:srgbClr val="000066"/>
                  </a:solidFill>
                </a:rPr>
                <a:t>Jefe de Proyecto/Gerente de Servicio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Gestor de la Demanda</a:t>
              </a:r>
              <a:endParaRPr lang="es-PE" sz="800" b="1" dirty="0">
                <a:solidFill>
                  <a:srgbClr val="000066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 </a:t>
              </a:r>
              <a:r>
                <a:rPr lang="es-PE" sz="800" b="1" dirty="0">
                  <a:solidFill>
                    <a:srgbClr val="000066"/>
                  </a:solidFill>
                </a:rPr>
                <a:t>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8722780"/>
              </p:ext>
            </p:extLst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Demanda/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Analissta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Revisión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QA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(1)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(3)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1062068"/>
              </p:ext>
            </p:extLst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formatos 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Accesos.xls.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 dirty="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 dirty="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(5)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(6)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Analista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de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 </a:t>
              </a:r>
              <a:r>
                <a:rPr lang="es-PE" sz="800" b="1" dirty="0">
                  <a:solidFill>
                    <a:srgbClr val="000066"/>
                  </a:solidFill>
                </a:rPr>
                <a:t>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(1) Gestor de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Demanda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21276013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</a:t>
                      </a:r>
                      <a:r>
                        <a:rPr lang="es-PE" sz="1200" b="1" dirty="0" smtClean="0">
                          <a:solidFill>
                            <a:srgbClr val="000066"/>
                          </a:solidFill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24666658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la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</a:t>
                      </a:r>
                      <a:r>
                        <a:rPr lang="es-PE" sz="1200" b="1" dirty="0" smtClean="0">
                          <a:solidFill>
                            <a:srgbClr val="000066"/>
                          </a:solidFill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</a:t>
                      </a:r>
                      <a:r>
                        <a:rPr lang="es-PE" sz="1200" b="1" dirty="0" smtClean="0">
                          <a:solidFill>
                            <a:srgbClr val="000066"/>
                          </a:solidFill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04493444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67406325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 Solicitud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84753520"/>
              </p:ext>
            </p:extLst>
          </p:nvPr>
        </p:nvGraphicFramePr>
        <p:xfrm>
          <a:off x="395288" y="1557338"/>
          <a:ext cx="8259762" cy="3458846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19/06/2017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Angel Huaroto Parra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TdP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Optimización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19/06/2017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Farix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Salinas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TdP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Optimización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Revision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66CC"/>
                </a:solidFill>
              </a:rPr>
              <a:t>Definir, diseñar e implementar actividades que brinden soporte al proceso de gestión de la configuración, </a:t>
            </a:r>
            <a:r>
              <a:rPr lang="es-PE" sz="1600" dirty="0" smtClean="0">
                <a:solidFill>
                  <a:srgbClr val="0066CC"/>
                </a:solidFill>
              </a:rPr>
              <a:t>del proyecto </a:t>
            </a:r>
            <a:r>
              <a:rPr lang="es-PE" sz="1600" dirty="0" err="1" smtClean="0">
                <a:solidFill>
                  <a:srgbClr val="0066CC"/>
                </a:solidFill>
              </a:rPr>
              <a:t>Matricula.TE</a:t>
            </a:r>
            <a:endParaRPr lang="es-ES_tradnl" sz="1600" dirty="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 smtClean="0">
                <a:solidFill>
                  <a:srgbClr val="0066CC"/>
                </a:solidFill>
              </a:rPr>
              <a:t>Esta gestión aplica para todos los documentos que están definidos en el proyecto </a:t>
            </a:r>
            <a:r>
              <a:rPr lang="es-PE" sz="1600" dirty="0" err="1" smtClean="0">
                <a:solidFill>
                  <a:srgbClr val="0066CC"/>
                </a:solidFill>
              </a:rPr>
              <a:t>Matricula.TE</a:t>
            </a:r>
            <a:r>
              <a:rPr lang="es-PE" sz="1600" dirty="0" smtClean="0">
                <a:solidFill>
                  <a:srgbClr val="0066CC"/>
                </a:solidFill>
              </a:rPr>
              <a:t>.</a:t>
            </a:r>
            <a:endParaRPr lang="en-US" sz="16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3689061"/>
              </p:ext>
            </p:extLst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 la 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Demanda.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9995966"/>
              </p:ext>
            </p:extLst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Demanda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Jefe de Proyecto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</a:t>
            </a:r>
            <a:r>
              <a:rPr lang="es-PE" sz="1400" b="1" dirty="0" smtClean="0"/>
              <a:t>Demanda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</a:t>
            </a:r>
            <a:r>
              <a:rPr lang="es-PE" sz="1400" b="1" dirty="0" smtClean="0"/>
              <a:t> </a:t>
            </a:r>
            <a:r>
              <a:rPr lang="es-PE" sz="1400" b="1" dirty="0"/>
              <a:t>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2646</Words>
  <Application>Microsoft Office PowerPoint</Application>
  <PresentationFormat>Presentación en pantalla (4:3)</PresentationFormat>
  <Paragraphs>381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Angel Huaroto Parra</cp:lastModifiedBy>
  <cp:revision>460</cp:revision>
  <dcterms:created xsi:type="dcterms:W3CDTF">2008-06-17T21:38:12Z</dcterms:created>
  <dcterms:modified xsi:type="dcterms:W3CDTF">2017-06-19T18:35:20Z</dcterms:modified>
</cp:coreProperties>
</file>