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287" r:id="rId28"/>
    <p:sldId id="283" r:id="rId29"/>
    <p:sldId id="304" r:id="rId30"/>
    <p:sldId id="302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88566" autoAdjust="0"/>
  </p:normalViewPr>
  <p:slideViewPr>
    <p:cSldViewPr>
      <p:cViewPr varScale="1">
        <p:scale>
          <a:sx n="74" d="100"/>
          <a:sy n="74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8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5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93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79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2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983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39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56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4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92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040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2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530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481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1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98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29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3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3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59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90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65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7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</a:t>
            </a:r>
            <a:r>
              <a:rPr lang="es-PE" sz="6000" dirty="0" smtClean="0">
                <a:ea typeface="ＭＳ Ｐゴシック" pitchFamily="112" charset="-128"/>
              </a:rPr>
              <a:t>Configuración</a:t>
            </a:r>
            <a:endParaRPr lang="es-PE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8" name="Elipse 117">
            <a:extLst>
              <a:ext uri="{FF2B5EF4-FFF2-40B4-BE49-F238E27FC236}"/>
            </a:extLst>
          </p:cNvPr>
          <p:cNvSpPr/>
          <p:nvPr/>
        </p:nvSpPr>
        <p:spPr>
          <a:xfrm>
            <a:off x="7452320" y="5517232"/>
            <a:ext cx="1241844" cy="980654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PE" sz="3600" b="1" dirty="0">
                <a:solidFill>
                  <a:srgbClr val="FFFFFF"/>
                </a:solidFill>
                <a:effectLst/>
                <a:latin typeface="Forte" panose="0306090204050207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</a:t>
            </a:r>
            <a:endParaRPr lang="es-PE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2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</a:t>
            </a:r>
            <a:r>
              <a:rPr lang="es-PE" sz="1400" b="1" dirty="0" smtClean="0"/>
              <a:t>de Proyecto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719138"/>
            <a:chOff x="-23" y="1117"/>
            <a:chExt cx="696" cy="453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Proyecto/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Gestor de la Demanda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</a:t>
              </a:r>
              <a:r>
                <a:rPr lang="es-PE" sz="800" b="1" dirty="0">
                  <a:solidFill>
                    <a:srgbClr val="000066"/>
                  </a:solidFill>
                </a:rPr>
                <a:t>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719137"/>
            <a:chOff x="-23" y="1117"/>
            <a:chExt cx="696" cy="453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Cliente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235075" y="2424889"/>
            <a:ext cx="1104900" cy="19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800" b="1" dirty="0">
                <a:solidFill>
                  <a:srgbClr val="000066"/>
                </a:solidFill>
              </a:rPr>
              <a:t>Jefe de </a:t>
            </a:r>
            <a:r>
              <a:rPr lang="es-PE" sz="800" b="1" dirty="0" smtClean="0">
                <a:solidFill>
                  <a:srgbClr val="000066"/>
                </a:solidFill>
              </a:rPr>
              <a:t>Proyecto</a:t>
            </a:r>
            <a:endParaRPr lang="es-ES" sz="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4452456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Demanda/ 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Revisión de QA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(1)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719138"/>
            <a:chOff x="-23" y="1117"/>
            <a:chExt cx="696" cy="453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1062068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Formato de Solicitud de Accesos.xls.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719138"/>
            <a:chOff x="-23" y="1117"/>
            <a:chExt cx="696" cy="453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6" y="2208606"/>
            <a:ext cx="1320905" cy="1291831"/>
            <a:chOff x="1474" y="1391"/>
            <a:chExt cx="622" cy="724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89" y="1391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Analistade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r>
                <a:rPr lang="es-PE" sz="800" b="1" dirty="0">
                  <a:solidFill>
                    <a:srgbClr val="000066"/>
                  </a:solidFill>
                </a:rPr>
                <a:t>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67583520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42118042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la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29609148"/>
              </p:ext>
            </p:extLst>
          </p:nvPr>
        </p:nvGraphicFramePr>
        <p:xfrm>
          <a:off x="376238" y="1597025"/>
          <a:ext cx="8228012" cy="25879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2221"/>
              </p:ext>
            </p:extLst>
          </p:nvPr>
        </p:nvGraphicFramePr>
        <p:xfrm>
          <a:off x="251520" y="1916832"/>
          <a:ext cx="8499476" cy="1804531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/>
                  </a:extLst>
                </a:gridCol>
                <a:gridCol w="864096">
                  <a:extLst>
                    <a:ext uri="{9D8B030D-6E8A-4147-A177-3AD203B41FA5}"/>
                  </a:extLst>
                </a:gridCol>
                <a:gridCol w="1152128">
                  <a:extLst>
                    <a:ext uri="{9D8B030D-6E8A-4147-A177-3AD203B41FA5}"/>
                  </a:extLst>
                </a:gridCol>
                <a:gridCol w="1440160">
                  <a:extLst>
                    <a:ext uri="{9D8B030D-6E8A-4147-A177-3AD203B41FA5}"/>
                  </a:extLst>
                </a:gridCol>
                <a:gridCol w="2016224">
                  <a:extLst>
                    <a:ext uri="{9D8B030D-6E8A-4147-A177-3AD203B41FA5}"/>
                  </a:extLst>
                </a:gridCol>
                <a:gridCol w="1189398">
                  <a:extLst>
                    <a:ext uri="{9D8B030D-6E8A-4147-A177-3AD203B41FA5}"/>
                  </a:extLst>
                </a:gridCol>
                <a:gridCol w="1189398"/>
              </a:tblGrid>
              <a:tr h="689733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Ítem</a:t>
                      </a: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Versión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Autor 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PE" altLang="es-P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Estado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PE" altLang="es-P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PE" altLang="es-P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Responsable de revisión </a:t>
                      </a: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554003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19/06/2017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es-PE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Angel Huaroto</a:t>
                      </a:r>
                    </a:p>
                  </a:txBody>
                  <a:tcPr marL="90000" marR="90000" marT="83208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Revisado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Saenz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PE" altLang="es-P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83882"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PE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alt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23/06/2017</a:t>
                      </a:r>
                      <a:endParaRPr kumimoji="0" lang="es-ES" altLang="es-P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es-PE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Arial" panose="020B0604020202020204" pitchFamily="34" charset="0"/>
                        </a:rPr>
                        <a:t>Angel Huaroto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altLang="es-P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Versión completada con revisión de QA</a:t>
                      </a: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1pPr>
                      <a:lvl2pPr algn="l" eaLnBrk="0" hangingPunct="0"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PE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Revisado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altLang="es-P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Arial" panose="020B0604020202020204" pitchFamily="34" charset="0"/>
                      </a:endParaRPr>
                    </a:p>
                  </a:txBody>
                  <a:tcPr marL="90000" marR="90000" marT="81193" marB="46787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alt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Arial" panose="020B0604020202020204" pitchFamily="34" charset="0"/>
                        </a:rPr>
                        <a:t>Farix Salinas</a:t>
                      </a:r>
                    </a:p>
                  </a:txBody>
                  <a:tcPr marL="90000" marR="90000" marT="81193" marB="46787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/>
            </a:extLst>
          </p:cNvPr>
          <p:cNvSpPr/>
          <p:nvPr/>
        </p:nvSpPr>
        <p:spPr>
          <a:xfrm>
            <a:off x="7524328" y="71859"/>
            <a:ext cx="1241844" cy="980654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PE" sz="3600" b="1" dirty="0">
                <a:solidFill>
                  <a:srgbClr val="FFFFFF"/>
                </a:solidFill>
                <a:effectLst/>
                <a:latin typeface="Forte" panose="030609020405020702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</a:t>
            </a:r>
            <a:endParaRPr lang="es-PE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</a:t>
            </a:r>
            <a:r>
              <a:rPr lang="es-PE" sz="1600" dirty="0" smtClean="0">
                <a:solidFill>
                  <a:srgbClr val="0066CC"/>
                </a:solidFill>
              </a:rPr>
              <a:t>del proyecto </a:t>
            </a:r>
            <a:r>
              <a:rPr lang="es-PE" sz="1600" dirty="0" err="1" smtClean="0">
                <a:solidFill>
                  <a:srgbClr val="0066CC"/>
                </a:solidFill>
              </a:rPr>
              <a:t>Matricula.TE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 smtClean="0">
                <a:solidFill>
                  <a:srgbClr val="0066CC"/>
                </a:solidFill>
              </a:rPr>
              <a:t>Esta gestión aplica para todos los documentos que están definidos en el proyecto </a:t>
            </a:r>
            <a:r>
              <a:rPr lang="es-PE" sz="1600" dirty="0" err="1" smtClean="0">
                <a:solidFill>
                  <a:srgbClr val="0066CC"/>
                </a:solidFill>
              </a:rPr>
              <a:t>Matricula.TE</a:t>
            </a:r>
            <a:r>
              <a:rPr lang="es-PE" sz="1600" dirty="0" smtClean="0">
                <a:solidFill>
                  <a:srgbClr val="0066CC"/>
                </a:solidFill>
              </a:rPr>
              <a:t>.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3689061"/>
              </p:ext>
            </p:extLst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baselines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la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Demanda.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9995966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End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TdP.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Jefe de Proyecto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</a:t>
            </a:r>
            <a:r>
              <a:rPr lang="es-PE" sz="1400" b="1" dirty="0" smtClean="0"/>
              <a:t>Demanda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smtClean="0"/>
              <a:t>versionamiento </a:t>
            </a:r>
            <a:r>
              <a:rPr lang="es-PE" sz="1200" dirty="0"/>
              <a:t>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179388" y="4799013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</a:t>
            </a:r>
            <a:r>
              <a:rPr lang="es-PE" sz="1400" b="1" dirty="0"/>
              <a:t>de la </a:t>
            </a:r>
            <a:r>
              <a:rPr lang="es-PE" sz="1400" b="1" dirty="0" smtClean="0"/>
              <a:t>Calidad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2603</Words>
  <Application>Microsoft Office PowerPoint</Application>
  <PresentationFormat>Presentación en pantalla (4:3)</PresentationFormat>
  <Paragraphs>373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DejaVu Sans</vt:lpstr>
      <vt:lpstr>Droid Sans Fallback</vt:lpstr>
      <vt:lpstr>Forte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Farix</cp:lastModifiedBy>
  <cp:revision>463</cp:revision>
  <dcterms:created xsi:type="dcterms:W3CDTF">2008-06-17T21:38:12Z</dcterms:created>
  <dcterms:modified xsi:type="dcterms:W3CDTF">2017-07-10T22:04:18Z</dcterms:modified>
</cp:coreProperties>
</file>