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12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3D13B6-8977-4A0C-AB89-A6A9F9B007F0}" type="datetimeFigureOut">
              <a:rPr lang="pt-PT" smtClean="0"/>
              <a:t>03-12-2020</a:t>
            </a:fld>
            <a:endParaRPr lang="pt-PT"/>
          </a:p>
        </p:txBody>
      </p:sp>
      <p:sp>
        <p:nvSpPr>
          <p:cNvPr id="20" name="Marcador de Posição do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47D901-92E8-4D7E-AB02-29F86AC508FC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3D13B6-8977-4A0C-AB89-A6A9F9B007F0}" type="datetimeFigureOut">
              <a:rPr lang="pt-PT" smtClean="0"/>
              <a:t>03-12-2020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47D901-92E8-4D7E-AB02-29F86AC508F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3D13B6-8977-4A0C-AB89-A6A9F9B007F0}" type="datetimeFigureOut">
              <a:rPr lang="pt-PT" smtClean="0"/>
              <a:t>03-12-2020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47D901-92E8-4D7E-AB02-29F86AC508F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3D13B6-8977-4A0C-AB89-A6A9F9B007F0}" type="datetimeFigureOut">
              <a:rPr lang="pt-PT" smtClean="0"/>
              <a:t>03-12-2020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47D901-92E8-4D7E-AB02-29F86AC508F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3D13B6-8977-4A0C-AB89-A6A9F9B007F0}" type="datetimeFigureOut">
              <a:rPr lang="pt-PT" smtClean="0"/>
              <a:t>03-12-2020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47D901-92E8-4D7E-AB02-29F86AC508FC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Rec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3D13B6-8977-4A0C-AB89-A6A9F9B007F0}" type="datetimeFigureOut">
              <a:rPr lang="pt-PT" smtClean="0"/>
              <a:t>03-12-2020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47D901-92E8-4D7E-AB02-29F86AC508F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3D13B6-8977-4A0C-AB89-A6A9F9B007F0}" type="datetimeFigureOut">
              <a:rPr lang="pt-PT" smtClean="0"/>
              <a:t>03-12-2020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47D901-92E8-4D7E-AB02-29F86AC508F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3D13B6-8977-4A0C-AB89-A6A9F9B007F0}" type="datetimeFigureOut">
              <a:rPr lang="pt-PT" smtClean="0"/>
              <a:t>03-12-2020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47D901-92E8-4D7E-AB02-29F86AC508F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3D13B6-8977-4A0C-AB89-A6A9F9B007F0}" type="datetimeFigureOut">
              <a:rPr lang="pt-PT" smtClean="0"/>
              <a:t>03-12-2020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47D901-92E8-4D7E-AB02-29F86AC508FC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Rec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3D13B6-8977-4A0C-AB89-A6A9F9B007F0}" type="datetimeFigureOut">
              <a:rPr lang="pt-PT" smtClean="0"/>
              <a:t>03-12-2020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47D901-92E8-4D7E-AB02-29F86AC508F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3D13B6-8977-4A0C-AB89-A6A9F9B007F0}" type="datetimeFigureOut">
              <a:rPr lang="pt-PT" smtClean="0"/>
              <a:t>03-12-2020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47D901-92E8-4D7E-AB02-29F86AC508FC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Rec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ular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nel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Marcador de Posição do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Marcador de Posição do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24" name="Marcador de Posição d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C3D13B6-8977-4A0C-AB89-A6A9F9B007F0}" type="datetimeFigureOut">
              <a:rPr lang="pt-PT" smtClean="0"/>
              <a:t>03-12-2020</a:t>
            </a:fld>
            <a:endParaRPr lang="pt-PT"/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PT"/>
          </a:p>
        </p:txBody>
      </p:sp>
      <p:sp>
        <p:nvSpPr>
          <p:cNvPr id="22" name="Marcador de Posição do Número do Diapositivo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547D901-92E8-4D7E-AB02-29F86AC508FC}" type="slidenum">
              <a:rPr lang="pt-PT" smtClean="0"/>
              <a:t>‹nº›</a:t>
            </a:fld>
            <a:endParaRPr lang="pt-PT"/>
          </a:p>
        </p:txBody>
      </p:sp>
      <p:sp>
        <p:nvSpPr>
          <p:cNvPr id="15" name="Rec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Projecto de Avaliação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4725144"/>
            <a:ext cx="7406640" cy="1752600"/>
          </a:xfrm>
        </p:spPr>
        <p:txBody>
          <a:bodyPr/>
          <a:lstStyle/>
          <a:p>
            <a:r>
              <a:rPr lang="pt-PT" dirty="0" smtClean="0"/>
              <a:t>Ernesto Leal</a:t>
            </a:r>
          </a:p>
          <a:p>
            <a:r>
              <a:rPr lang="pt-PT" dirty="0" smtClean="0"/>
              <a:t>Nº3 12ºI2</a:t>
            </a:r>
            <a:endParaRPr lang="pt-P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48880"/>
            <a:ext cx="30670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556" y="2438871"/>
            <a:ext cx="1311748" cy="1305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5242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498080" cy="1143000"/>
          </a:xfrm>
        </p:spPr>
        <p:txBody>
          <a:bodyPr/>
          <a:lstStyle/>
          <a:p>
            <a:r>
              <a:rPr lang="pt-PT" dirty="0" smtClean="0"/>
              <a:t>Dias da Semana</a:t>
            </a:r>
            <a:endParaRPr lang="pt-PT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501261"/>
            <a:ext cx="3096344" cy="453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501261"/>
            <a:ext cx="8763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060848"/>
            <a:ext cx="8477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310" y="2564904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134" y="3152775"/>
            <a:ext cx="638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ângulo 4"/>
          <p:cNvSpPr/>
          <p:nvPr/>
        </p:nvSpPr>
        <p:spPr>
          <a:xfrm>
            <a:off x="1187624" y="1522151"/>
            <a:ext cx="31683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/>
              <a:t>2.Criar um programa em PHP que, sem utilizar </a:t>
            </a:r>
            <a:r>
              <a:rPr lang="pt-PT" dirty="0" err="1" smtClean="0"/>
              <a:t>arrays</a:t>
            </a:r>
            <a:r>
              <a:rPr lang="pt-PT" dirty="0" smtClean="0"/>
              <a:t>, devolva o dia da semana consoante o número (1…7) que tivermos guardados numa variável.</a:t>
            </a:r>
            <a:r>
              <a:rPr lang="pt-PT" dirty="0" smtClean="0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631291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smtClean="0"/>
              <a:t>Numero maior e menor, Média e Produto</a:t>
            </a:r>
            <a:endParaRPr lang="pt-PT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522151"/>
            <a:ext cx="21050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ângulo 5"/>
          <p:cNvSpPr/>
          <p:nvPr/>
        </p:nvSpPr>
        <p:spPr>
          <a:xfrm>
            <a:off x="1187624" y="1412776"/>
            <a:ext cx="30243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/>
              <a:t>4.Criar um </a:t>
            </a:r>
            <a:r>
              <a:rPr lang="pt-PT" dirty="0" err="1" smtClean="0"/>
              <a:t>array</a:t>
            </a:r>
            <a:r>
              <a:rPr lang="pt-PT" dirty="0" smtClean="0"/>
              <a:t> com 20 elementos inteiros aleatórios (1 a 10000) e em seguida imprimir o maior e menor numero, sem ordenar. Calcular  a média e o produto dos elementos do </a:t>
            </a:r>
            <a:r>
              <a:rPr lang="pt-PT" dirty="0" err="1" smtClean="0"/>
              <a:t>array</a:t>
            </a:r>
            <a:r>
              <a:rPr lang="pt-PT" dirty="0" smtClean="0"/>
              <a:t>.</a:t>
            </a:r>
            <a:endParaRPr lang="pt-PT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925" y="1522151"/>
            <a:ext cx="2552297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2115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</TotalTime>
  <Words>83</Words>
  <Application>Microsoft Office PowerPoint</Application>
  <PresentationFormat>Apresentação no Ecrã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4" baseType="lpstr">
      <vt:lpstr>Solstício</vt:lpstr>
      <vt:lpstr>Projecto de Avaliação</vt:lpstr>
      <vt:lpstr>Dias da Semana</vt:lpstr>
      <vt:lpstr>Numero maior e menor, Média e Produto</vt:lpstr>
    </vt:vector>
  </TitlesOfParts>
  <Company>M. E. - GEPE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Projecto de Avaliação</dc:title>
  <dc:creator>Utilizador</dc:creator>
  <cp:lastModifiedBy>Utilizador</cp:lastModifiedBy>
  <cp:revision>4</cp:revision>
  <dcterms:created xsi:type="dcterms:W3CDTF">2020-12-03T10:58:13Z</dcterms:created>
  <dcterms:modified xsi:type="dcterms:W3CDTF">2020-12-03T11:25:22Z</dcterms:modified>
</cp:coreProperties>
</file>