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62E39-7D57-4CAE-B9E4-84E065775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7CFD80-6A00-4F0B-B589-AE2709A12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537A62-ADD7-410B-961D-7AA90B9A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F107-4892-4B0C-A9D7-BED2F2CF652A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67271-AF4F-4684-9AA1-C583A831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5023D-929E-4431-A9BD-05A6E315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F5B0-B525-416B-9113-7D7C7575B2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88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35EA5-52D3-4974-B5D8-0353FA83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E93A61-D9C7-4928-8B1F-1DD1141F6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005FF5-32A9-429C-9D50-886620B2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F107-4892-4B0C-A9D7-BED2F2CF652A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9A56E5-B7A4-44D5-86A2-DF26FD39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2F4A5-F5F1-4E34-96D7-CACEC011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F5B0-B525-416B-9113-7D7C7575B2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5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A5AF34-FBC2-4648-8337-017409F6A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FEC014-C679-4676-8DF4-5BD686643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32BCE-9CD9-47E5-B6E2-25382CB9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F107-4892-4B0C-A9D7-BED2F2CF652A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D92F9E-7043-4425-8887-9C81888E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328BF-7ABD-488C-B50A-0F85845B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F5B0-B525-416B-9113-7D7C7575B2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06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E9E7C-038E-4360-B21C-B07FE3B1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D1423-FD09-438F-99C1-4E22B018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01C28-3C60-4A46-9523-A2B891D9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F107-4892-4B0C-A9D7-BED2F2CF652A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F77B6E-0F78-4E16-B132-619EF2F5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56146-BC40-4554-BF59-D3992060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F5B0-B525-416B-9113-7D7C7575B2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37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DD70F-0319-41E7-B453-8AE1A6FA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67A85-FA17-4B8E-B0B0-C7B990CB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D251E0-7DBF-4D44-AAD1-ED920752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F107-4892-4B0C-A9D7-BED2F2CF652A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25BFB0-F678-4BBD-95EC-FA6BE49E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CF1B2-6062-4DBA-837B-6E534F3B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F5B0-B525-416B-9113-7D7C7575B2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41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31CA9-6528-4376-909B-1CC17B2B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F94C5-CD66-4709-85B5-B8140D0ED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08866F-5EAE-437F-A6F6-2C8B53DA3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D48478-CA2A-488B-9DC6-63B66103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F107-4892-4B0C-A9D7-BED2F2CF652A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76C008-B024-4FD4-9BC7-BB81EEE8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0EC644-06B2-435D-9562-AF2FB17C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F5B0-B525-416B-9113-7D7C7575B2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08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6B558-F0F1-42FD-B2EA-391C5C74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1A97D4-589F-4397-BB77-FB9F405E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2530E0-BC39-4A68-AE5F-528270A8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C39738-57A4-4364-B425-D33F6950B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A36D05-E00C-4372-A406-482EFAB93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E546E4-5B34-4657-8121-1C6DD6C8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F107-4892-4B0C-A9D7-BED2F2CF652A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761F14-7569-49D7-B02B-5D6221FA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34C28-451A-497D-8740-034D0950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F5B0-B525-416B-9113-7D7C7575B2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25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94BB8-7A66-4FB8-B6BB-D6759F98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614663-F8C1-41C7-90E3-9A2E295E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F107-4892-4B0C-A9D7-BED2F2CF652A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FC80F5-3EBF-4C82-B666-91C5C3DF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48D148-4766-455A-87D4-8A4D50F4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F5B0-B525-416B-9113-7D7C7575B2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28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E6F313-144F-43D2-AC0D-933B7598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F107-4892-4B0C-A9D7-BED2F2CF652A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E2A9A9-295B-40E2-91C1-80FE782E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E070C9-3F3A-4B84-AD2D-D4872792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F5B0-B525-416B-9113-7D7C7575B2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45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BB8F1-E9A2-4961-8F3E-806D18E8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569A6-2BF5-4CF1-A27F-5FCF98D4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CBF4AC-5F41-4B3A-A8CF-17F7B3311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FBB5F7-02E8-4954-8A3F-19924608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F107-4892-4B0C-A9D7-BED2F2CF652A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838DE2-BC3D-4BBC-8D95-DCBCC0FC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A26E26-5831-4792-A926-BE5CE7FC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F5B0-B525-416B-9113-7D7C7575B2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03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CF85F-7E8A-4556-BA90-2EB6A320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54AB32-D978-44BA-9C92-3F79C11AF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7F6CF8-6658-4F04-82D0-514621EB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D58934-3519-4001-9CF8-3813346D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F107-4892-4B0C-A9D7-BED2F2CF652A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C15413-AF5E-4C66-8731-2D82D60B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8138D8-A5F8-4DB2-A957-D0166912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F5B0-B525-416B-9113-7D7C7575B2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18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248D19-A6A6-486A-B96F-562513D2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704E22-D6A5-4A5C-A078-3C43C3A89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1492FF-62FB-48C1-B954-DAF94A986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DF107-4892-4B0C-A9D7-BED2F2CF652A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3046C-6780-449E-8EDD-917F794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C1FCB9-A1BA-4690-975A-A7119BAA4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EF5B0-B525-416B-9113-7D7C7575B2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84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150225E2-8A6D-4FE4-826C-A32A917C1C49}"/>
              </a:ext>
            </a:extLst>
          </p:cNvPr>
          <p:cNvSpPr/>
          <p:nvPr/>
        </p:nvSpPr>
        <p:spPr>
          <a:xfrm rot="20523009">
            <a:off x="4334572" y="3731956"/>
            <a:ext cx="994333" cy="388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EFECF6CF-4D15-40B3-B1CE-91CFD8B3B778}"/>
              </a:ext>
            </a:extLst>
          </p:cNvPr>
          <p:cNvSpPr/>
          <p:nvPr/>
        </p:nvSpPr>
        <p:spPr>
          <a:xfrm rot="18147746">
            <a:off x="5969725" y="1469661"/>
            <a:ext cx="994333" cy="388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835C66B-D8C3-4FB8-935C-FA1CF7445B55}"/>
              </a:ext>
            </a:extLst>
          </p:cNvPr>
          <p:cNvSpPr/>
          <p:nvPr/>
        </p:nvSpPr>
        <p:spPr>
          <a:xfrm rot="4403732">
            <a:off x="6831657" y="4584390"/>
            <a:ext cx="2650921" cy="29361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86D05EC-1192-42EA-8948-06F307E13C08}"/>
              </a:ext>
            </a:extLst>
          </p:cNvPr>
          <p:cNvSpPr/>
          <p:nvPr/>
        </p:nvSpPr>
        <p:spPr>
          <a:xfrm rot="1703453">
            <a:off x="3723316" y="1525098"/>
            <a:ext cx="3909262" cy="2936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8ABD43F-6FA5-4C3D-8BA3-F3846E562030}"/>
              </a:ext>
            </a:extLst>
          </p:cNvPr>
          <p:cNvGrpSpPr/>
          <p:nvPr/>
        </p:nvGrpSpPr>
        <p:grpSpPr>
          <a:xfrm>
            <a:off x="8423340" y="5118343"/>
            <a:ext cx="1113088" cy="1155724"/>
            <a:chOff x="6915149" y="933450"/>
            <a:chExt cx="1113088" cy="1155724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8F99E0C-FF19-426A-B17D-87C106DB114B}"/>
                </a:ext>
              </a:extLst>
            </p:cNvPr>
            <p:cNvSpPr/>
            <p:nvPr/>
          </p:nvSpPr>
          <p:spPr>
            <a:xfrm>
              <a:off x="6915149" y="1614352"/>
              <a:ext cx="160867" cy="1608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7AE0561D-A388-4CC6-85F1-46E2793D1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265" y="1681602"/>
              <a:ext cx="833694" cy="131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4FDD7AC0-D639-4274-9513-3A8A6738C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582" y="933450"/>
              <a:ext cx="1" cy="8016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FA80A53-229D-4B42-95C2-6B682783639E}"/>
                </a:ext>
              </a:extLst>
            </p:cNvPr>
            <p:cNvSpPr txBox="1"/>
            <p:nvPr/>
          </p:nvSpPr>
          <p:spPr>
            <a:xfrm>
              <a:off x="7122253" y="1048263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R10y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CD41FE2-8B7B-468B-AFC8-F1F1F940E2C0}"/>
                </a:ext>
              </a:extLst>
            </p:cNvPr>
            <p:cNvSpPr txBox="1"/>
            <p:nvPr/>
          </p:nvSpPr>
          <p:spPr>
            <a:xfrm>
              <a:off x="7385112" y="171984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R10x</a:t>
              </a:r>
            </a:p>
          </p:txBody>
        </p:sp>
      </p:grp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61DF895-5C71-48D5-8BE1-F1191F7C3CE5}"/>
              </a:ext>
            </a:extLst>
          </p:cNvPr>
          <p:cNvSpPr/>
          <p:nvPr/>
        </p:nvSpPr>
        <p:spPr>
          <a:xfrm rot="4403732">
            <a:off x="4012257" y="4237256"/>
            <a:ext cx="2650921" cy="29361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8F74479-2386-4475-BAA1-B1155D8970C3}"/>
              </a:ext>
            </a:extLst>
          </p:cNvPr>
          <p:cNvSpPr txBox="1"/>
          <p:nvPr/>
        </p:nvSpPr>
        <p:spPr>
          <a:xfrm>
            <a:off x="8551690" y="4590695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Barra 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EF945BB-43FE-40C7-B04E-AD4E7B373532}"/>
              </a:ext>
            </a:extLst>
          </p:cNvPr>
          <p:cNvSpPr txBox="1"/>
          <p:nvPr/>
        </p:nvSpPr>
        <p:spPr>
          <a:xfrm>
            <a:off x="3485471" y="4406029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Barra 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A38921A-E8ED-41C3-ACBF-A5F9570CEFE5}"/>
              </a:ext>
            </a:extLst>
          </p:cNvPr>
          <p:cNvSpPr txBox="1"/>
          <p:nvPr/>
        </p:nvSpPr>
        <p:spPr>
          <a:xfrm>
            <a:off x="5911132" y="368472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Barra 3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1117360-2A1E-4001-B75D-4892F343DA39}"/>
              </a:ext>
            </a:extLst>
          </p:cNvPr>
          <p:cNvGrpSpPr/>
          <p:nvPr/>
        </p:nvGrpSpPr>
        <p:grpSpPr>
          <a:xfrm>
            <a:off x="7753705" y="2841194"/>
            <a:ext cx="1113088" cy="1155724"/>
            <a:chOff x="6915149" y="933450"/>
            <a:chExt cx="1113088" cy="1155724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A91AC6B-BE7A-4188-B10D-B312651571EB}"/>
                </a:ext>
              </a:extLst>
            </p:cNvPr>
            <p:cNvSpPr/>
            <p:nvPr/>
          </p:nvSpPr>
          <p:spPr>
            <a:xfrm>
              <a:off x="6915149" y="1614352"/>
              <a:ext cx="160867" cy="1608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D8F42074-8E83-45AC-83E6-3463AC3C3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265" y="1681602"/>
              <a:ext cx="833694" cy="131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DF67A3E6-A977-4A73-8F18-EA07352103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582" y="933450"/>
              <a:ext cx="1" cy="8016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09961308-F5E6-460E-9425-70CB37B3E20A}"/>
                </a:ext>
              </a:extLst>
            </p:cNvPr>
            <p:cNvSpPr txBox="1"/>
            <p:nvPr/>
          </p:nvSpPr>
          <p:spPr>
            <a:xfrm>
              <a:off x="7122253" y="1048263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R11y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82925A17-F71D-43FB-B916-BCA57E9AF72F}"/>
                </a:ext>
              </a:extLst>
            </p:cNvPr>
            <p:cNvSpPr txBox="1"/>
            <p:nvPr/>
          </p:nvSpPr>
          <p:spPr>
            <a:xfrm>
              <a:off x="7385112" y="171984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R11x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884E8608-A3FA-412D-88DB-A11F7F075E89}"/>
              </a:ext>
            </a:extLst>
          </p:cNvPr>
          <p:cNvGrpSpPr/>
          <p:nvPr/>
        </p:nvGrpSpPr>
        <p:grpSpPr>
          <a:xfrm>
            <a:off x="5634329" y="4731197"/>
            <a:ext cx="1113088" cy="1155724"/>
            <a:chOff x="6915149" y="933450"/>
            <a:chExt cx="1113088" cy="1155724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210609C-7D8C-41E0-98B8-0CAB652D1D09}"/>
                </a:ext>
              </a:extLst>
            </p:cNvPr>
            <p:cNvSpPr/>
            <p:nvPr/>
          </p:nvSpPr>
          <p:spPr>
            <a:xfrm>
              <a:off x="6915149" y="1614352"/>
              <a:ext cx="160867" cy="1608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660A616E-2857-4168-9E85-0C5D6D991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265" y="1681602"/>
              <a:ext cx="833694" cy="131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9CE95517-0903-421F-9C05-80A45BD3D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582" y="933450"/>
              <a:ext cx="1" cy="8016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B497DA56-5ED7-478D-8445-A6D78DA60170}"/>
                </a:ext>
              </a:extLst>
            </p:cNvPr>
            <p:cNvSpPr txBox="1"/>
            <p:nvPr/>
          </p:nvSpPr>
          <p:spPr>
            <a:xfrm>
              <a:off x="7122253" y="1048263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R20y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84A0C89F-927D-496F-8FD5-32E69EE943B5}"/>
                </a:ext>
              </a:extLst>
            </p:cNvPr>
            <p:cNvSpPr txBox="1"/>
            <p:nvPr/>
          </p:nvSpPr>
          <p:spPr>
            <a:xfrm>
              <a:off x="7385112" y="171984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R20x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F6ADA774-67E4-476A-A3E6-A598BF2D56E3}"/>
              </a:ext>
            </a:extLst>
          </p:cNvPr>
          <p:cNvGrpSpPr/>
          <p:nvPr/>
        </p:nvGrpSpPr>
        <p:grpSpPr>
          <a:xfrm>
            <a:off x="4979549" y="2562811"/>
            <a:ext cx="1113088" cy="1155724"/>
            <a:chOff x="6915149" y="933450"/>
            <a:chExt cx="1113088" cy="1155724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B80C3E1-7501-4FAE-B059-69FDBB355AD8}"/>
                </a:ext>
              </a:extLst>
            </p:cNvPr>
            <p:cNvSpPr/>
            <p:nvPr/>
          </p:nvSpPr>
          <p:spPr>
            <a:xfrm>
              <a:off x="6915149" y="1614352"/>
              <a:ext cx="160867" cy="1608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910480B1-5479-42B4-827F-E54AF8B6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265" y="1681602"/>
              <a:ext cx="833694" cy="131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66C41FE1-B1C8-4089-8BB5-C024CB8A11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582" y="933450"/>
              <a:ext cx="1" cy="8016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32FD520C-B080-466F-B064-175FE54F5224}"/>
                </a:ext>
              </a:extLst>
            </p:cNvPr>
            <p:cNvSpPr txBox="1"/>
            <p:nvPr/>
          </p:nvSpPr>
          <p:spPr>
            <a:xfrm>
              <a:off x="7122253" y="1048263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R21y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5CB62C23-9D94-4340-B91A-4F15E53C2EEB}"/>
                </a:ext>
              </a:extLst>
            </p:cNvPr>
            <p:cNvSpPr txBox="1"/>
            <p:nvPr/>
          </p:nvSpPr>
          <p:spPr>
            <a:xfrm>
              <a:off x="7385112" y="171984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R21x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6C720C8-9D61-41DA-B311-CF9E43B119A0}"/>
              </a:ext>
            </a:extLst>
          </p:cNvPr>
          <p:cNvGrpSpPr/>
          <p:nvPr/>
        </p:nvGrpSpPr>
        <p:grpSpPr>
          <a:xfrm>
            <a:off x="7171687" y="1741578"/>
            <a:ext cx="1113089" cy="1155724"/>
            <a:chOff x="6915148" y="933450"/>
            <a:chExt cx="1113089" cy="1155724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772D07B7-EDE5-43B3-9251-5ABA26012D9C}"/>
                </a:ext>
              </a:extLst>
            </p:cNvPr>
            <p:cNvSpPr/>
            <p:nvPr/>
          </p:nvSpPr>
          <p:spPr>
            <a:xfrm>
              <a:off x="6915148" y="1614351"/>
              <a:ext cx="160867" cy="1608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A3632071-2FCF-43CB-B797-04B8A9F0E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265" y="1681602"/>
              <a:ext cx="833694" cy="131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34E31707-D6CF-441C-AFD8-DC7A3D9138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582" y="933450"/>
              <a:ext cx="1" cy="8016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71E7AFA-C993-458D-9C9F-836DD5977E8C}"/>
                </a:ext>
              </a:extLst>
            </p:cNvPr>
            <p:cNvSpPr txBox="1"/>
            <p:nvPr/>
          </p:nvSpPr>
          <p:spPr>
            <a:xfrm>
              <a:off x="7122253" y="1048263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R30y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A98B794A-A187-483C-BB09-F5547C41AC05}"/>
                </a:ext>
              </a:extLst>
            </p:cNvPr>
            <p:cNvSpPr txBox="1"/>
            <p:nvPr/>
          </p:nvSpPr>
          <p:spPr>
            <a:xfrm>
              <a:off x="7385112" y="171984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R30x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FEAF1992-9C7F-4EBA-BD5B-F25C0C97EDA5}"/>
              </a:ext>
            </a:extLst>
          </p:cNvPr>
          <p:cNvGrpSpPr/>
          <p:nvPr/>
        </p:nvGrpSpPr>
        <p:grpSpPr>
          <a:xfrm>
            <a:off x="5130901" y="663345"/>
            <a:ext cx="1113088" cy="1155724"/>
            <a:chOff x="6915149" y="933450"/>
            <a:chExt cx="1113088" cy="1155724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25AFC04-85CC-40DF-9F67-EAFBA794FAE5}"/>
                </a:ext>
              </a:extLst>
            </p:cNvPr>
            <p:cNvSpPr/>
            <p:nvPr/>
          </p:nvSpPr>
          <p:spPr>
            <a:xfrm>
              <a:off x="6915149" y="1614352"/>
              <a:ext cx="160867" cy="1608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17B4C2C-CCDA-44D4-9EBB-2CE0AB265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265" y="1681602"/>
              <a:ext cx="833694" cy="131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D15285BC-D0A9-46AF-B843-0A2EC35DAC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582" y="933450"/>
              <a:ext cx="1" cy="8016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B110FD93-2EE2-456B-AEDD-2BC1D16FA0B8}"/>
                </a:ext>
              </a:extLst>
            </p:cNvPr>
            <p:cNvSpPr txBox="1"/>
            <p:nvPr/>
          </p:nvSpPr>
          <p:spPr>
            <a:xfrm>
              <a:off x="7122253" y="1048263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R31y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3C132528-D68A-41D9-AB95-3BDDF5DB95CD}"/>
                </a:ext>
              </a:extLst>
            </p:cNvPr>
            <p:cNvSpPr txBox="1"/>
            <p:nvPr/>
          </p:nvSpPr>
          <p:spPr>
            <a:xfrm>
              <a:off x="7385112" y="171984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R31x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696B45C3-0EBE-4EA8-9157-90E496F1BEA7}"/>
              </a:ext>
            </a:extLst>
          </p:cNvPr>
          <p:cNvGrpSpPr/>
          <p:nvPr/>
        </p:nvGrpSpPr>
        <p:grpSpPr>
          <a:xfrm>
            <a:off x="4008602" y="35496"/>
            <a:ext cx="886810" cy="1155724"/>
            <a:chOff x="6915149" y="933450"/>
            <a:chExt cx="886810" cy="1155724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103C6BE9-2366-4636-8182-E20E6F1E63DF}"/>
                </a:ext>
              </a:extLst>
            </p:cNvPr>
            <p:cNvSpPr/>
            <p:nvPr/>
          </p:nvSpPr>
          <p:spPr>
            <a:xfrm>
              <a:off x="6915149" y="1614352"/>
              <a:ext cx="160867" cy="1608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de flecha 71">
              <a:extLst>
                <a:ext uri="{FF2B5EF4-FFF2-40B4-BE49-F238E27FC236}">
                  <a16:creationId xmlns:a16="http://schemas.microsoft.com/office/drawing/2014/main" id="{FB883A89-ABB6-47D2-BD4E-4DD61D339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265" y="1681602"/>
              <a:ext cx="833694" cy="131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26B24972-1745-43A6-9214-7EBC3587E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582" y="933450"/>
              <a:ext cx="1" cy="8016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CF8927FF-F4D8-4690-A5B9-33B724A588C5}"/>
                </a:ext>
              </a:extLst>
            </p:cNvPr>
            <p:cNvSpPr txBox="1"/>
            <p:nvPr/>
          </p:nvSpPr>
          <p:spPr>
            <a:xfrm>
              <a:off x="7122253" y="104826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Fy</a:t>
              </a:r>
              <a:endParaRPr lang="es-ES" dirty="0"/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CD68BF3C-42E9-4226-9C84-1910E8A13600}"/>
                </a:ext>
              </a:extLst>
            </p:cNvPr>
            <p:cNvSpPr txBox="1"/>
            <p:nvPr/>
          </p:nvSpPr>
          <p:spPr>
            <a:xfrm>
              <a:off x="7385112" y="171984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Fx</a:t>
              </a:r>
              <a:endParaRPr lang="es-ES" dirty="0"/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D4FAC448-8326-4D7E-AFAC-0CA868570874}"/>
              </a:ext>
            </a:extLst>
          </p:cNvPr>
          <p:cNvGrpSpPr/>
          <p:nvPr/>
        </p:nvGrpSpPr>
        <p:grpSpPr>
          <a:xfrm>
            <a:off x="6570887" y="605905"/>
            <a:ext cx="976833" cy="1155724"/>
            <a:chOff x="6915149" y="933450"/>
            <a:chExt cx="976833" cy="1155724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C8832EDB-C774-485A-9428-6CBE445D9306}"/>
                </a:ext>
              </a:extLst>
            </p:cNvPr>
            <p:cNvSpPr/>
            <p:nvPr/>
          </p:nvSpPr>
          <p:spPr>
            <a:xfrm>
              <a:off x="6915149" y="1614352"/>
              <a:ext cx="160867" cy="1608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8" name="Conector recto de flecha 77">
              <a:extLst>
                <a:ext uri="{FF2B5EF4-FFF2-40B4-BE49-F238E27FC236}">
                  <a16:creationId xmlns:a16="http://schemas.microsoft.com/office/drawing/2014/main" id="{45782F76-F122-4E84-B167-EA7D1EEEB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265" y="1681602"/>
              <a:ext cx="833694" cy="131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de flecha 78">
              <a:extLst>
                <a:ext uri="{FF2B5EF4-FFF2-40B4-BE49-F238E27FC236}">
                  <a16:creationId xmlns:a16="http://schemas.microsoft.com/office/drawing/2014/main" id="{75C7AA18-A0F3-4846-9C14-F008E4EE2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582" y="933450"/>
              <a:ext cx="1" cy="8016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D3F1C155-D7E9-4914-86B3-35F89585CBDC}"/>
                </a:ext>
              </a:extLst>
            </p:cNvPr>
            <p:cNvSpPr txBox="1"/>
            <p:nvPr/>
          </p:nvSpPr>
          <p:spPr>
            <a:xfrm>
              <a:off x="7122253" y="10482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F3y</a:t>
              </a:r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97BC28C2-0CA0-4D04-8F5A-6161C94DA88E}"/>
                </a:ext>
              </a:extLst>
            </p:cNvPr>
            <p:cNvSpPr txBox="1"/>
            <p:nvPr/>
          </p:nvSpPr>
          <p:spPr>
            <a:xfrm>
              <a:off x="7385112" y="1719842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F3x</a:t>
              </a:r>
            </a:p>
          </p:txBody>
        </p:sp>
      </p:grp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3391A4CC-DFE7-4C9F-BD1E-6C3108FEDD10}"/>
              </a:ext>
            </a:extLst>
          </p:cNvPr>
          <p:cNvSpPr/>
          <p:nvPr/>
        </p:nvSpPr>
        <p:spPr>
          <a:xfrm rot="20707675">
            <a:off x="7239334" y="4300042"/>
            <a:ext cx="994333" cy="388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587526C4-5CA0-425E-A291-67CEA08B11AC}"/>
              </a:ext>
            </a:extLst>
          </p:cNvPr>
          <p:cNvGrpSpPr/>
          <p:nvPr/>
        </p:nvGrpSpPr>
        <p:grpSpPr>
          <a:xfrm>
            <a:off x="7345721" y="3820328"/>
            <a:ext cx="976833" cy="1155724"/>
            <a:chOff x="6915149" y="933450"/>
            <a:chExt cx="976833" cy="1155724"/>
          </a:xfrm>
        </p:grpSpPr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AD77299E-A95D-41C5-9558-BBAB007070F2}"/>
                </a:ext>
              </a:extLst>
            </p:cNvPr>
            <p:cNvSpPr/>
            <p:nvPr/>
          </p:nvSpPr>
          <p:spPr>
            <a:xfrm>
              <a:off x="6915149" y="1614352"/>
              <a:ext cx="160867" cy="1608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8" name="Conector recto de flecha 87">
              <a:extLst>
                <a:ext uri="{FF2B5EF4-FFF2-40B4-BE49-F238E27FC236}">
                  <a16:creationId xmlns:a16="http://schemas.microsoft.com/office/drawing/2014/main" id="{36C18132-BFE6-441D-B6EC-924BAD1BB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265" y="1681602"/>
              <a:ext cx="833694" cy="131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1691C53F-DD7B-4EF5-8E86-C3FAB852D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582" y="933450"/>
              <a:ext cx="1" cy="8016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4F2F1B5C-21B1-4B52-A64C-611890BB4A27}"/>
                </a:ext>
              </a:extLst>
            </p:cNvPr>
            <p:cNvSpPr txBox="1"/>
            <p:nvPr/>
          </p:nvSpPr>
          <p:spPr>
            <a:xfrm>
              <a:off x="7122253" y="10482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F1y</a:t>
              </a: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B04DC775-DF3B-4756-9D8F-2468423BFE80}"/>
                </a:ext>
              </a:extLst>
            </p:cNvPr>
            <p:cNvSpPr txBox="1"/>
            <p:nvPr/>
          </p:nvSpPr>
          <p:spPr>
            <a:xfrm>
              <a:off x="7385112" y="1719842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F1x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C02EB2E6-E8AD-465B-8877-9546F0A4C998}"/>
              </a:ext>
            </a:extLst>
          </p:cNvPr>
          <p:cNvGrpSpPr/>
          <p:nvPr/>
        </p:nvGrpSpPr>
        <p:grpSpPr>
          <a:xfrm>
            <a:off x="4414658" y="3269810"/>
            <a:ext cx="976833" cy="1155724"/>
            <a:chOff x="6915149" y="933450"/>
            <a:chExt cx="976833" cy="1155724"/>
          </a:xfrm>
        </p:grpSpPr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C83C200A-B9F7-48EC-B4B8-8D2EA44BBE86}"/>
                </a:ext>
              </a:extLst>
            </p:cNvPr>
            <p:cNvSpPr/>
            <p:nvPr/>
          </p:nvSpPr>
          <p:spPr>
            <a:xfrm>
              <a:off x="6915149" y="1614352"/>
              <a:ext cx="160867" cy="1608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5B7D35C0-9F85-4E40-85F8-ED29914B3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265" y="1681602"/>
              <a:ext cx="833694" cy="131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FAC68A92-4A0F-4AA1-B3F0-E32158AF68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582" y="933450"/>
              <a:ext cx="1" cy="8016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EB5C1FF0-AD87-487C-99C9-2CE3456391DE}"/>
                </a:ext>
              </a:extLst>
            </p:cNvPr>
            <p:cNvSpPr txBox="1"/>
            <p:nvPr/>
          </p:nvSpPr>
          <p:spPr>
            <a:xfrm>
              <a:off x="7122253" y="10482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F2y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1D510E2-0ECC-45FD-A3D4-11533D033D9D}"/>
                </a:ext>
              </a:extLst>
            </p:cNvPr>
            <p:cNvSpPr txBox="1"/>
            <p:nvPr/>
          </p:nvSpPr>
          <p:spPr>
            <a:xfrm>
              <a:off x="7385112" y="1719842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F2x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4C98B78D-20FE-4329-9876-F38786D14B49}"/>
              </a:ext>
            </a:extLst>
          </p:cNvPr>
          <p:cNvGrpSpPr/>
          <p:nvPr/>
        </p:nvGrpSpPr>
        <p:grpSpPr>
          <a:xfrm>
            <a:off x="6163555" y="2052479"/>
            <a:ext cx="613454" cy="841410"/>
            <a:chOff x="6163555" y="2052479"/>
            <a:chExt cx="613454" cy="841410"/>
          </a:xfrm>
        </p:grpSpPr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50B2B346-B60A-4CB7-97A9-D82CF3EF3793}"/>
                </a:ext>
              </a:extLst>
            </p:cNvPr>
            <p:cNvSpPr/>
            <p:nvPr/>
          </p:nvSpPr>
          <p:spPr>
            <a:xfrm>
              <a:off x="6163555" y="2052479"/>
              <a:ext cx="160867" cy="1608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9" name="Conector recto de flecha 98">
              <a:extLst>
                <a:ext uri="{FF2B5EF4-FFF2-40B4-BE49-F238E27FC236}">
                  <a16:creationId xmlns:a16="http://schemas.microsoft.com/office/drawing/2014/main" id="{C4E7D5CE-ABFA-4688-A318-C261C746370F}"/>
                </a:ext>
              </a:extLst>
            </p:cNvPr>
            <p:cNvCxnSpPr>
              <a:cxnSpLocks/>
            </p:cNvCxnSpPr>
            <p:nvPr/>
          </p:nvCxnSpPr>
          <p:spPr>
            <a:xfrm>
              <a:off x="6233227" y="2111937"/>
              <a:ext cx="11290" cy="7819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BBDC6D9-B652-4996-8C12-8864CF677033}"/>
                </a:ext>
              </a:extLst>
            </p:cNvPr>
            <p:cNvSpPr txBox="1"/>
            <p:nvPr/>
          </p:nvSpPr>
          <p:spPr>
            <a:xfrm>
              <a:off x="6208071" y="2343304"/>
              <a:ext cx="568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CG3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B12BC66B-14B9-4F3C-9541-E4F9A09BBAE2}"/>
              </a:ext>
            </a:extLst>
          </p:cNvPr>
          <p:cNvGrpSpPr/>
          <p:nvPr/>
        </p:nvGrpSpPr>
        <p:grpSpPr>
          <a:xfrm>
            <a:off x="4833585" y="4310492"/>
            <a:ext cx="613454" cy="841410"/>
            <a:chOff x="6163555" y="2052479"/>
            <a:chExt cx="613454" cy="841410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7035E82A-714E-4E09-80AA-147197B4ABE2}"/>
                </a:ext>
              </a:extLst>
            </p:cNvPr>
            <p:cNvSpPr/>
            <p:nvPr/>
          </p:nvSpPr>
          <p:spPr>
            <a:xfrm>
              <a:off x="6163555" y="2052479"/>
              <a:ext cx="160867" cy="1608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5" name="Conector recto de flecha 104">
              <a:extLst>
                <a:ext uri="{FF2B5EF4-FFF2-40B4-BE49-F238E27FC236}">
                  <a16:creationId xmlns:a16="http://schemas.microsoft.com/office/drawing/2014/main" id="{DD1550D8-B302-4958-B35D-9B07B5F8DF70}"/>
                </a:ext>
              </a:extLst>
            </p:cNvPr>
            <p:cNvCxnSpPr>
              <a:cxnSpLocks/>
            </p:cNvCxnSpPr>
            <p:nvPr/>
          </p:nvCxnSpPr>
          <p:spPr>
            <a:xfrm>
              <a:off x="6233227" y="2111937"/>
              <a:ext cx="11290" cy="7819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6E8998FA-64FB-40CD-A50D-BC833590F515}"/>
                </a:ext>
              </a:extLst>
            </p:cNvPr>
            <p:cNvSpPr txBox="1"/>
            <p:nvPr/>
          </p:nvSpPr>
          <p:spPr>
            <a:xfrm>
              <a:off x="6208071" y="2343304"/>
              <a:ext cx="568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CG2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D38088C-370B-452B-8C67-95E2E2D99AC6}"/>
              </a:ext>
            </a:extLst>
          </p:cNvPr>
          <p:cNvGrpSpPr/>
          <p:nvPr/>
        </p:nvGrpSpPr>
        <p:grpSpPr>
          <a:xfrm>
            <a:off x="7720448" y="4903307"/>
            <a:ext cx="613454" cy="841410"/>
            <a:chOff x="6163555" y="2052479"/>
            <a:chExt cx="613454" cy="841410"/>
          </a:xfrm>
        </p:grpSpPr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43AEFE30-15C5-4C1B-AC84-C934B1270BD3}"/>
                </a:ext>
              </a:extLst>
            </p:cNvPr>
            <p:cNvSpPr/>
            <p:nvPr/>
          </p:nvSpPr>
          <p:spPr>
            <a:xfrm>
              <a:off x="6163555" y="2052479"/>
              <a:ext cx="160867" cy="1608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9" name="Conector recto de flecha 108">
              <a:extLst>
                <a:ext uri="{FF2B5EF4-FFF2-40B4-BE49-F238E27FC236}">
                  <a16:creationId xmlns:a16="http://schemas.microsoft.com/office/drawing/2014/main" id="{EB202573-0C1B-4B87-BE5D-6FC0C1CDADC1}"/>
                </a:ext>
              </a:extLst>
            </p:cNvPr>
            <p:cNvCxnSpPr>
              <a:cxnSpLocks/>
            </p:cNvCxnSpPr>
            <p:nvPr/>
          </p:nvCxnSpPr>
          <p:spPr>
            <a:xfrm>
              <a:off x="6233227" y="2111937"/>
              <a:ext cx="11290" cy="7819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5D490623-DE31-44E5-9657-7C679B19FE11}"/>
                </a:ext>
              </a:extLst>
            </p:cNvPr>
            <p:cNvSpPr txBox="1"/>
            <p:nvPr/>
          </p:nvSpPr>
          <p:spPr>
            <a:xfrm>
              <a:off x="6208071" y="2343304"/>
              <a:ext cx="568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CG1</a:t>
              </a:r>
            </a:p>
          </p:txBody>
        </p:sp>
      </p:grp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FC83E149-ACBD-42DB-AFF3-F17646495901}"/>
              </a:ext>
            </a:extLst>
          </p:cNvPr>
          <p:cNvCxnSpPr>
            <a:stCxn id="59" idx="0"/>
            <a:endCxn id="47" idx="1"/>
          </p:cNvCxnSpPr>
          <p:nvPr/>
        </p:nvCxnSpPr>
        <p:spPr>
          <a:xfrm flipH="1">
            <a:off x="5003107" y="1344247"/>
            <a:ext cx="208228" cy="192302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8BADD18A-F9F0-4917-AA5D-4EEFE7E40B70}"/>
              </a:ext>
            </a:extLst>
          </p:cNvPr>
          <p:cNvCxnSpPr>
            <a:cxnSpLocks/>
          </p:cNvCxnSpPr>
          <p:nvPr/>
        </p:nvCxnSpPr>
        <p:spPr>
          <a:xfrm>
            <a:off x="7263493" y="2489730"/>
            <a:ext cx="522927" cy="1288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55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29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 Avedillo</dc:creator>
  <cp:lastModifiedBy>Ernesto Avedillo</cp:lastModifiedBy>
  <cp:revision>4</cp:revision>
  <dcterms:created xsi:type="dcterms:W3CDTF">2024-11-14T11:10:38Z</dcterms:created>
  <dcterms:modified xsi:type="dcterms:W3CDTF">2024-11-14T14:24:56Z</dcterms:modified>
</cp:coreProperties>
</file>