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6/9/2021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55BA285-9698-1B45-8319-D90A8C63F150}"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534695" y="2824269"/>
            <a:ext cx="4608576"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54792" y="2821491"/>
            <a:ext cx="4608576"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6/9/2021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1CFCDFD-B4CF-A241-8D71-E814B10BEAF4}" type="datetimeFigureOut">
              <a:rPr lang="en-US" dirty="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6/9/2021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6/9/2021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Virtual </a:t>
            </a:r>
            <a:r>
              <a:rPr lang="es-ES" dirty="0" err="1" smtClean="0"/>
              <a:t>BZero</a:t>
            </a:r>
            <a:endParaRPr lang="en-US" dirty="0"/>
          </a:p>
        </p:txBody>
      </p:sp>
      <p:sp>
        <p:nvSpPr>
          <p:cNvPr id="3" name="Subtítulo 2"/>
          <p:cNvSpPr>
            <a:spLocks noGrp="1"/>
          </p:cNvSpPr>
          <p:nvPr>
            <p:ph type="subTitle" idx="1"/>
          </p:nvPr>
        </p:nvSpPr>
        <p:spPr/>
        <p:txBody>
          <a:bodyPr/>
          <a:lstStyle/>
          <a:p>
            <a:r>
              <a:rPr lang="es-ES" dirty="0" smtClean="0"/>
              <a:t>Ernesto Camacho </a:t>
            </a:r>
            <a:r>
              <a:rPr lang="es-ES" dirty="0" err="1" smtClean="0"/>
              <a:t>arroyave</a:t>
            </a:r>
            <a:endParaRPr lang="en-US" dirty="0"/>
          </a:p>
        </p:txBody>
      </p:sp>
    </p:spTree>
    <p:extLst>
      <p:ext uri="{BB962C8B-B14F-4D97-AF65-F5344CB8AC3E}">
        <p14:creationId xmlns:p14="http://schemas.microsoft.com/office/powerpoint/2010/main" val="250235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068" y="1472427"/>
            <a:ext cx="8575570" cy="4051451"/>
          </a:xfrm>
        </p:spPr>
      </p:pic>
    </p:spTree>
    <p:extLst>
      <p:ext uri="{BB962C8B-B14F-4D97-AF65-F5344CB8AC3E}">
        <p14:creationId xmlns:p14="http://schemas.microsoft.com/office/powerpoint/2010/main" val="215352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
            </a:r>
            <a:br>
              <a:rPr lang="es-ES" dirty="0" smtClean="0"/>
            </a:br>
            <a:r>
              <a:rPr lang="en-US" dirty="0" smtClean="0"/>
              <a:t>El Proyecto</a:t>
            </a:r>
            <a:endParaRPr lang="en-US" dirty="0"/>
          </a:p>
        </p:txBody>
      </p:sp>
      <p:sp>
        <p:nvSpPr>
          <p:cNvPr id="3" name="Marcador de contenido 2"/>
          <p:cNvSpPr>
            <a:spLocks noGrp="1"/>
          </p:cNvSpPr>
          <p:nvPr>
            <p:ph idx="1"/>
          </p:nvPr>
        </p:nvSpPr>
        <p:spPr/>
        <p:txBody>
          <a:bodyPr/>
          <a:lstStyle/>
          <a:p>
            <a:pPr algn="just"/>
            <a:r>
              <a:rPr lang="es-ES" dirty="0"/>
              <a:t>Este es un esfuerzo para simular una parte específica del entorno del laboratorio B0 desde antes de la cuarentena, el objetivo concreto de este proyecto es permitir que los estudiantes nuevos y mayores soliciten ayuda, publiquen problemas específicos y, en general, puedan interactuar con los otros estudiantes a través de una aplicación de chat.</a:t>
            </a:r>
            <a:endParaRPr lang="en-US" dirty="0"/>
          </a:p>
        </p:txBody>
      </p:sp>
    </p:spTree>
    <p:extLst>
      <p:ext uri="{BB962C8B-B14F-4D97-AF65-F5344CB8AC3E}">
        <p14:creationId xmlns:p14="http://schemas.microsoft.com/office/powerpoint/2010/main" val="381205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GUI - Idea</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696" y="1853754"/>
            <a:ext cx="8012323" cy="4649549"/>
          </a:xfrm>
        </p:spPr>
      </p:pic>
    </p:spTree>
    <p:extLst>
      <p:ext uri="{BB962C8B-B14F-4D97-AF65-F5344CB8AC3E}">
        <p14:creationId xmlns:p14="http://schemas.microsoft.com/office/powerpoint/2010/main" val="25464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4696" y="442054"/>
            <a:ext cx="9520158" cy="1049235"/>
          </a:xfrm>
        </p:spPr>
        <p:txBody>
          <a:bodyPr/>
          <a:lstStyle/>
          <a:p>
            <a:r>
              <a:rPr lang="es-ES" dirty="0" smtClean="0"/>
              <a:t>Historias de usuario</a:t>
            </a:r>
            <a:endParaRPr lang="en-US" dirty="0"/>
          </a:p>
        </p:txBody>
      </p:sp>
      <p:sp>
        <p:nvSpPr>
          <p:cNvPr id="3" name="Marcador de contenido 2"/>
          <p:cNvSpPr>
            <a:spLocks noGrp="1"/>
          </p:cNvSpPr>
          <p:nvPr>
            <p:ph idx="1"/>
          </p:nvPr>
        </p:nvSpPr>
        <p:spPr>
          <a:xfrm>
            <a:off x="1534696" y="1491288"/>
            <a:ext cx="9520158" cy="4687089"/>
          </a:xfrm>
        </p:spPr>
        <p:txBody>
          <a:bodyPr>
            <a:normAutofit/>
          </a:bodyPr>
          <a:lstStyle/>
          <a:p>
            <a:r>
              <a:rPr lang="es-ES" sz="1600" dirty="0" smtClean="0"/>
              <a:t>1</a:t>
            </a:r>
            <a:r>
              <a:rPr lang="es-ES" sz="1600" dirty="0"/>
              <a:t>) Como usuario, quiero saber qué otros usuarios están en la sala de chat para poder elegir si hablar o no con ellos en privado</a:t>
            </a:r>
            <a:r>
              <a:rPr lang="es-ES" sz="1600" dirty="0" smtClean="0"/>
              <a:t>.</a:t>
            </a:r>
          </a:p>
          <a:p>
            <a:r>
              <a:rPr lang="es-ES" sz="1600" dirty="0"/>
              <a:t>2) Como usuario, quiero poder crear una sala de chat para poder publicar un tema sobre el que hablar</a:t>
            </a:r>
            <a:r>
              <a:rPr lang="es-ES" sz="1600" dirty="0" smtClean="0"/>
              <a:t>.</a:t>
            </a:r>
          </a:p>
          <a:p>
            <a:r>
              <a:rPr lang="es-ES" sz="1600" dirty="0"/>
              <a:t>3) Como usuario, quiero poder unirme a una sala de chat para poder publicar sobre un tema disponible</a:t>
            </a:r>
            <a:r>
              <a:rPr lang="es-ES" sz="1600" dirty="0" smtClean="0"/>
              <a:t>.</a:t>
            </a:r>
          </a:p>
          <a:p>
            <a:r>
              <a:rPr lang="es-ES" sz="1600" dirty="0"/>
              <a:t>4) Como usuario, quiero poder chatear con otro usuario para poder hablar de cualquier tema con él</a:t>
            </a:r>
            <a:r>
              <a:rPr lang="es-ES" sz="1600" dirty="0" smtClean="0"/>
              <a:t>.</a:t>
            </a:r>
          </a:p>
          <a:p>
            <a:r>
              <a:rPr lang="es-ES" sz="1600" dirty="0"/>
              <a:t>5) Como usuario, quiero poder chatear en una sala de chat para poder hablar sobre el tema de la sala de chat</a:t>
            </a:r>
            <a:r>
              <a:rPr lang="es-ES" sz="1600" dirty="0" smtClean="0"/>
              <a:t>.</a:t>
            </a:r>
          </a:p>
          <a:p>
            <a:r>
              <a:rPr lang="es-ES" sz="1600" dirty="0"/>
              <a:t>6) Como usuario, quiero poder leer mensajes pasados ​​en una sala de chat para poder verificar lo que ya se ha dicho</a:t>
            </a:r>
            <a:r>
              <a:rPr lang="es-ES" sz="1600" dirty="0" smtClean="0"/>
              <a:t>.</a:t>
            </a:r>
          </a:p>
          <a:p>
            <a:r>
              <a:rPr lang="es-ES" sz="1600" dirty="0"/>
              <a:t>7) Como usuario, quiero poder filtrar las salas de chat para poder ver de qué temas se están hablando.</a:t>
            </a:r>
            <a:endParaRPr lang="en-US" sz="1600" dirty="0"/>
          </a:p>
        </p:txBody>
      </p:sp>
    </p:spTree>
    <p:extLst>
      <p:ext uri="{BB962C8B-B14F-4D97-AF65-F5344CB8AC3E}">
        <p14:creationId xmlns:p14="http://schemas.microsoft.com/office/powerpoint/2010/main" val="361027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Repositorio del Proyecto</a:t>
            </a:r>
            <a:endParaRPr lang="en-US" dirty="0"/>
          </a:p>
        </p:txBody>
      </p:sp>
      <p:sp>
        <p:nvSpPr>
          <p:cNvPr id="3" name="Marcador de contenido 2"/>
          <p:cNvSpPr>
            <a:spLocks noGrp="1"/>
          </p:cNvSpPr>
          <p:nvPr>
            <p:ph idx="1"/>
          </p:nvPr>
        </p:nvSpPr>
        <p:spPr>
          <a:xfrm>
            <a:off x="1534696" y="1991018"/>
            <a:ext cx="9520158" cy="3450613"/>
          </a:xfrm>
        </p:spPr>
        <p:txBody>
          <a:bodyPr/>
          <a:lstStyle/>
          <a:p>
            <a:r>
              <a:rPr lang="en-US" dirty="0"/>
              <a:t>https://github.com/ErnestoCamachoA9805/ARSW---Vitual-B-Zero</a:t>
            </a:r>
          </a:p>
        </p:txBody>
      </p:sp>
    </p:spTree>
    <p:extLst>
      <p:ext uri="{BB962C8B-B14F-4D97-AF65-F5344CB8AC3E}">
        <p14:creationId xmlns:p14="http://schemas.microsoft.com/office/powerpoint/2010/main" val="37909048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TM10001114[[fn=Galería]]</Template>
  <TotalTime>31</TotalTime>
  <Words>242</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Palatino Linotype</vt:lpstr>
      <vt:lpstr>Gallery</vt:lpstr>
      <vt:lpstr>Virtual BZero</vt:lpstr>
      <vt:lpstr>Presentación de PowerPoint</vt:lpstr>
      <vt:lpstr> El Proyecto</vt:lpstr>
      <vt:lpstr>GUI - Idea</vt:lpstr>
      <vt:lpstr>Historias de usuario</vt:lpstr>
      <vt:lpstr>Repositorio del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BZero</dc:title>
  <dc:creator>User</dc:creator>
  <cp:lastModifiedBy>User</cp:lastModifiedBy>
  <cp:revision>3</cp:revision>
  <dcterms:created xsi:type="dcterms:W3CDTF">2021-06-09T19:29:33Z</dcterms:created>
  <dcterms:modified xsi:type="dcterms:W3CDTF">2021-06-09T20:01:15Z</dcterms:modified>
</cp:coreProperties>
</file>