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365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7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65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61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41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32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03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855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5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0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5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68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84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17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01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3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12F7E-FBC6-4A70-9A0E-E8B6D32DF060}" type="datetimeFigureOut">
              <a:rPr lang="es-MX" smtClean="0"/>
              <a:t>09/07/2018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81C45-5E7E-4CBA-B601-BB37911969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782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cicmolinahelvira/unidad-iii-aplicaciones-de-la-integral/3-3-calculo-de-volumenes-de-solidos-de-revoluc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20745-9D45-4E50-BD34-08799DFE1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600"/>
              <a:t>Simulación Matemática</a:t>
            </a:r>
            <a:br>
              <a:rPr lang="es-MX" sz="2600"/>
            </a:br>
            <a:r>
              <a:rPr lang="es-MX" sz="2600"/>
              <a:t>Proyecto Módulo 3</a:t>
            </a:r>
            <a:br>
              <a:rPr lang="es-MX" sz="2600"/>
            </a:br>
            <a:r>
              <a:rPr lang="es-MX" sz="2600" b="1">
                <a:latin typeface="Bahnschrift Light Condensed" panose="020B0502040204020203" pitchFamily="34" charset="0"/>
              </a:rPr>
              <a:t>Cálculo de volúmenes para sólidos de revolución mediante integración montecarlo</a:t>
            </a:r>
            <a:endParaRPr lang="es-MX" sz="2600">
              <a:latin typeface="Bahnschrift Light 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A5FB51-576C-4AB8-BAAE-1E76AA7D2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500" b="1"/>
              <a:t>Integrantes</a:t>
            </a:r>
            <a:r>
              <a:rPr lang="es-MX" sz="1500"/>
              <a:t>: MANUEL SÁNCHEZ, Ernesto Díaz</a:t>
            </a:r>
          </a:p>
          <a:p>
            <a:pPr>
              <a:lnSpc>
                <a:spcPct val="90000"/>
              </a:lnSpc>
            </a:pPr>
            <a:r>
              <a:rPr lang="es-MX" sz="1500" b="1"/>
              <a:t>profesor</a:t>
            </a:r>
            <a:r>
              <a:rPr lang="es-MX" sz="1500"/>
              <a:t>:   Lázaro Alonso</a:t>
            </a:r>
          </a:p>
          <a:p>
            <a:pPr>
              <a:lnSpc>
                <a:spcPct val="90000"/>
              </a:lnSpc>
            </a:pPr>
            <a:endParaRPr lang="es-MX" sz="150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FF1A693B-B01F-495D-B7C3-A8A32FABD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42EA3D89-AA8F-4B30-BD32-689BC08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560822-202F-44A1-8AD0-4DFA0B978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819FEB-3028-4930-BB95-4DF764A2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9F751C-6659-4D1E-92FD-F65307754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2BF8AC-7D53-4998-8B45-DDA32D624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C5B4D07-C909-48CD-A1B0-D48FD4D9B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043747-57B7-424E-81AA-F86746B46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91A125-4718-4F53-81E7-7DD538EF2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490403-923C-4FBB-B4B5-9708272E7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F7DE2-46D4-4A1A-8502-679599FA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F0E1CC-1975-466F-9B4D-9727ECE1C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F1D877-8EFC-4F1B-A677-51DE12C74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BC62A0-A1B6-4F2C-A7D7-6DDE86ED3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DD51015-48F8-4C3D-A4CE-D9A9F52CB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8DF23A-8AC4-4AB0-89CF-DC73E1958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F8B4E1-78B6-497E-ACAF-4EAF766F1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C6E287-A402-4B78-B9DE-59A55DEA4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FD36A-C6E2-4FAD-A06A-17C2826DC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8148C8-561B-41C5-B84D-9038A55FF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0E1BA28-1C9D-4B6A-8610-6EED517A2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56D590-837C-4B34-AD19-BB4200B1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26A8CDB-67AB-41B4-9D28-BB0A3D29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E0B0B9-59BC-4F11-8D94-F395B1F8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4D4EEB-3A53-40A0-B4CB-9D0CC6FC1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73CEA0B-0FD7-469F-BFEB-12DEE7C9E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A16A0F7-B0E9-4216-A538-A000F19FC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A2F049B-0BE4-4AE2-ABF4-D604BE5B5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AA867C9-DE9A-4405-8E53-AC18CCEE7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8425B5-1685-4D9F-87AA-213D8596F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675449-5E54-4703-A333-7C844C69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5F835A-372F-42AB-A530-928AC447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8D73EC-6E94-474A-95AE-0DF8F01A3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CD7A246-2853-41AC-AEBA-B812D2DA5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EC8E081-AEE0-4D38-A497-DAE57B9C5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DFBE0B-3ABF-4BFB-A687-82C67B589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B06B412-2CD5-479C-9885-1D6B02E5C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F49912C-3259-4D0B-AB19-33BC8EA8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DD0A671-A77D-4985-8C1C-F7D735D9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1791C46-32E4-4EA5-BCD1-6C917687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84802A4-337B-4DEE-935B-E5F9C0FA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18A605A-F0CB-4C95-B35C-187301ECA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4BBF6C9-9BE3-4B76-969D-FCC5846CB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F940DB1-E3A8-4445-B07A-DB784F68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B42900D-37AA-4CC9-A27D-35327F49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1FC7C9-6B6B-4D53-B616-5509384E5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BBD75B-7F19-4752-A6BD-1642C987C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8099A3D-93D4-47B2-BC23-8DB271983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4A144D2-82FB-4610-ABA1-B9FBD739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782A9D6-5B2B-47A8-AB6D-7A5C6163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D4EB4F-C925-4F2D-A620-1588FC290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104374-7C09-4324-B491-1E6EA7658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2E5189-2C41-4C43-B8EC-13E0ACF46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5DADB3E-0B98-443D-9A49-BBC833BF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883516F-515E-4DBE-A2EB-0500F413A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A34DACD-FEC2-494D-A789-C09F9A2B5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D83997-606B-41D3-9439-E2D41C784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30A759-F1D3-4894-AC5E-96686CBD7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5599209-8D45-463F-A6C3-95AC93BC4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D0DD26B-6FDE-4C29-A30B-903D439B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1479C92-3879-47DD-9741-AD21E3873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B70162F-223D-4EB1-9505-35D2AB612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D4B954B-C564-4F7B-8B86-5E2336FF9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2E90741-9F35-41E1-BF27-FBC92A75D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E2D2E8-098F-44DD-B4D6-D7514EB72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376E433-9794-487F-9D24-65C61C40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971FF63-F764-417E-8C5D-B6FB5205A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333B6C0-D004-4DF4-A04D-6BE5BB85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4BD1ECB-7B27-4957-9983-E91CAA5CE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4CFF6C-2989-4090-BAE6-A14B3B855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87DB52A-D2E0-40E4-9419-EA35343EC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8D20BB4-F6E3-4D47-B94E-E3431DA39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0728C10-A418-4572-9383-B5EF0A106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9E6DDC-9AD5-4EC0-8300-494012BEA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E0F0A0-5FD7-4A21-B839-69241D58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29FDB8-240A-41E1-B846-0C9D20B0F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05712F-D9DC-499D-8805-38FDC2D0C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87446A-0ADE-4BB1-AE78-7146B2676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8188F5D-F806-47EF-9225-C9B1A0AD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2270029-B1B7-43AD-B34D-9B7AA9742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8013433-8074-40C7-812C-8A1B61DE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BB0329BC-F84E-4AFF-8EB4-DFBF54A405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1039" b="10290"/>
          <a:stretch/>
        </p:blipFill>
        <p:spPr>
          <a:xfrm>
            <a:off x="6664679" y="2598288"/>
            <a:ext cx="5124328" cy="28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E31EA-D5F4-4BFF-BC08-F52AFA0B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7BDD2-2CC8-4D2E-851B-1E4D7CA38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7733"/>
            <a:ext cx="10131425" cy="3649133"/>
          </a:xfrm>
        </p:spPr>
        <p:txBody>
          <a:bodyPr/>
          <a:lstStyle/>
          <a:p>
            <a:r>
              <a:rPr lang="es-MX" dirty="0"/>
              <a:t>Aplicar los conocimientos adquiridos en el tercer parcial respecto a la implementación de la función Montecarlo para la integración definida de funciones.</a:t>
            </a:r>
          </a:p>
          <a:p>
            <a:r>
              <a:rPr lang="es-MX" dirty="0"/>
              <a:t>Implementar el método de integración Montecarlo para realizar el cálculo de volúmenes de sólidos de revolución.</a:t>
            </a:r>
          </a:p>
        </p:txBody>
      </p:sp>
    </p:spTree>
    <p:extLst>
      <p:ext uri="{BB962C8B-B14F-4D97-AF65-F5344CB8AC3E}">
        <p14:creationId xmlns:p14="http://schemas.microsoft.com/office/powerpoint/2010/main" val="45983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D6E29-78E5-491D-B1CD-6E08CC2D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Cálculo de volúmenes mediante integrales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8CE259-E0C6-44BB-A67A-78616D25B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25" y="3675592"/>
            <a:ext cx="7067550" cy="209183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50C1BE3-7247-46A3-8E40-2D46B3EF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2065867"/>
            <a:ext cx="7067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2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3DF33-CBF8-4AB5-B8AA-A57C1AAE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Integración </a:t>
            </a:r>
            <a:r>
              <a:rPr lang="es-MX" dirty="0" err="1"/>
              <a:t>montecarlo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914647-E313-4F7A-A47F-8A35563D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3" y="2065867"/>
            <a:ext cx="7620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0A3C86-7B4B-4B49-869C-FEFD8506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24" y="195723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Función</a:t>
            </a:r>
            <a:r>
              <a:rPr lang="en-US" sz="4800" dirty="0"/>
              <a:t> a </a:t>
            </a:r>
            <a:r>
              <a:rPr lang="en-US" sz="4800" dirty="0" err="1"/>
              <a:t>utilizar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97DED5C-FC95-49B5-A3C6-7DE59B161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5925" y="4845462"/>
                <a:ext cx="4513792" cy="914401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cap="all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cap="all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3200" b="0" i="1" cap="all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cap="all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cap="al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97DED5C-FC95-49B5-A3C6-7DE59B161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925" y="4845462"/>
                <a:ext cx="4513792" cy="91440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5">
            <a:extLst>
              <a:ext uri="{FF2B5EF4-FFF2-40B4-BE49-F238E27FC236}">
                <a16:creationId xmlns:a16="http://schemas.microsoft.com/office/drawing/2014/main" id="{FF1A693B-B01F-495D-B7C3-A8A32FABD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42EA3D89-AA8F-4B30-BD32-689BC08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560822-202F-44A1-8AD0-4DFA0B978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819FEB-3028-4930-BB95-4DF764A2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9F751C-6659-4D1E-92FD-F65307754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D2BF8AC-7D53-4998-8B45-DDA32D624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5B4D07-C909-48CD-A1B0-D48FD4D9B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043747-57B7-424E-81AA-F86746B46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1A125-4718-4F53-81E7-7DD538EF2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490403-923C-4FBB-B4B5-9708272E7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1AF7DE2-46D4-4A1A-8502-679599FA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F0E1CC-1975-466F-9B4D-9727ECE1C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F1D877-8EFC-4F1B-A677-51DE12C74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BC62A0-A1B6-4F2C-A7D7-6DDE86ED3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D51015-48F8-4C3D-A4CE-D9A9F52CB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8DF23A-8AC4-4AB0-89CF-DC73E1958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F8B4E1-78B6-497E-ACAF-4EAF766F1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C6E287-A402-4B78-B9DE-59A55DEA4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1FD36A-C6E2-4FAD-A06A-17C2826DC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98148C8-561B-41C5-B84D-9038A55FF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0E1BA28-1C9D-4B6A-8610-6EED517A2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56D590-837C-4B34-AD19-BB4200B1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6A8CDB-67AB-41B4-9D28-BB0A3D29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E0B0B9-59BC-4F11-8D94-F395B1F8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4D4EEB-3A53-40A0-B4CB-9D0CC6FC1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73CEA0B-0FD7-469F-BFEB-12DEE7C9E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16A0F7-B0E9-4216-A538-A000F19FC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2F049B-0BE4-4AE2-ABF4-D604BE5B5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A867C9-DE9A-4405-8E53-AC18CCEE7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88425B5-1685-4D9F-87AA-213D8596F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675449-5E54-4703-A333-7C844C69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85F835A-372F-42AB-A530-928AC447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8D73EC-6E94-474A-95AE-0DF8F01A3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D7A246-2853-41AC-AEBA-B812D2DA5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C8E081-AEE0-4D38-A497-DAE57B9C5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EDFBE0B-3ABF-4BFB-A687-82C67B589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B06B412-2CD5-479C-9885-1D6B02E5C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49912C-3259-4D0B-AB19-33BC8EA8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DD0A671-A77D-4985-8C1C-F7D735D9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1791C46-32E4-4EA5-BCD1-6C917687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84802A4-337B-4DEE-935B-E5F9C0FA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18A605A-F0CB-4C95-B35C-187301ECA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BBF6C9-9BE3-4B76-969D-FCC5846CB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940DB1-E3A8-4445-B07A-DB784F68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42900D-37AA-4CC9-A27D-35327F49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01FC7C9-6B6B-4D53-B616-5509384E5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BBD75B-7F19-4752-A6BD-1642C987C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8099A3D-93D4-47B2-BC23-8DB271983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A144D2-82FB-4610-ABA1-B9FBD739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82A9D6-5B2B-47A8-AB6D-7A5C6163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4D4EB4F-C925-4F2D-A620-1588FC290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104374-7C09-4324-B491-1E6EA7658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2E5189-2C41-4C43-B8EC-13E0ACF46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DADB3E-0B98-443D-9A49-BBC833BF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883516F-515E-4DBE-A2EB-0500F413A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34DACD-FEC2-494D-A789-C09F9A2B5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7D83997-606B-41D3-9439-E2D41C784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30A759-F1D3-4894-AC5E-96686CBD7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599209-8D45-463F-A6C3-95AC93BC4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0DD26B-6FDE-4C29-A30B-903D439B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1479C92-3879-47DD-9741-AD21E3873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B70162F-223D-4EB1-9505-35D2AB612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4B954B-C564-4F7B-8B86-5E2336FF9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2E90741-9F35-41E1-BF27-FBC92A75D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8E2D2E8-098F-44DD-B4D6-D7514EB72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376E433-9794-487F-9D24-65C61C40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71FF63-F764-417E-8C5D-B6FB5205A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333B6C0-D004-4DF4-A04D-6BE5BB85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4BD1ECB-7B27-4957-9983-E91CAA5CE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F4CFF6C-2989-4090-BAE6-A14B3B855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87DB52A-D2E0-40E4-9419-EA35343EC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D20BB4-F6E3-4D47-B94E-E3431DA39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728C10-A418-4572-9383-B5EF0A106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C9E6DDC-9AD5-4EC0-8300-494012BEA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CE0F0A0-5FD7-4A21-B839-69241D58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E29FDB8-240A-41E1-B846-0C9D20B0F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E05712F-D9DC-499D-8805-38FDC2D0C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B87446A-0ADE-4BB1-AE78-7146B2676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8188F5D-F806-47EF-9225-C9B1A0AD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2270029-B1B7-43AD-B34D-9B7AA9742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013433-8074-40C7-812C-8A1B61DE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77173150-32BE-42BE-A315-C243AF5DF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679" y="2611093"/>
            <a:ext cx="5124328" cy="28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8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5E130-369E-4E46-8D69-D1948CE2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Calculando el volumen del sólido con </a:t>
            </a:r>
            <a:r>
              <a:rPr lang="es-MX" dirty="0" err="1"/>
              <a:t>sympy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0F5AC2-9441-4507-9750-B124BFE0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3013742"/>
            <a:ext cx="6810375" cy="2743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C05586E-DD8F-46E3-891E-4045B1903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252" y="2832767"/>
            <a:ext cx="34480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1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8B787-8F22-40A8-986F-D075243B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Aplicando la función de integración </a:t>
            </a:r>
            <a:r>
              <a:rPr lang="es-MX" dirty="0" err="1"/>
              <a:t>montecarlo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8E241B-4703-46AD-B31F-D25FC70F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12" y="2065867"/>
            <a:ext cx="5019675" cy="4086225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E15A890-F48A-4FC9-B1F6-4C47B7A2E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2656416"/>
            <a:ext cx="5334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5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3FE11-DB00-4330-B0FD-3B42271D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D4279-9F20-4207-B1A8-78812EAA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prstClr val="white"/>
                </a:solidFill>
                <a:latin typeface="Tw Cen MT" panose="020B0602020104020603"/>
              </a:rPr>
              <a:t>Fuimos capaces de utilizar los conocimientos que adquirimos en este tercer y último parcial para hacer la implementación adecuada de la integración por Montecarlo en el cálculo de volúmenes de sólidos de revolución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prstClr val="white"/>
                </a:solidFill>
                <a:latin typeface="Tw Cen MT" panose="020B0602020104020603"/>
              </a:rPr>
              <a:t>Se demostró como nuestro método nos llevó a un resultado bastante cercano al que se obtuvo utilizando las funciones predefinidas de </a:t>
            </a:r>
            <a:r>
              <a:rPr lang="es-MX" sz="2400" dirty="0" err="1">
                <a:solidFill>
                  <a:prstClr val="white"/>
                </a:solidFill>
                <a:latin typeface="Tw Cen MT" panose="020B0602020104020603"/>
              </a:rPr>
              <a:t>sympy</a:t>
            </a:r>
            <a:r>
              <a:rPr lang="es-MX" sz="2400" dirty="0">
                <a:solidFill>
                  <a:prstClr val="white"/>
                </a:solidFill>
                <a:latin typeface="Tw Cen MT" panose="020B0602020104020603"/>
              </a:rPr>
              <a:t> y se </a:t>
            </a:r>
            <a:r>
              <a:rPr lang="es-MX" sz="2400" dirty="0" err="1">
                <a:solidFill>
                  <a:prstClr val="white"/>
                </a:solidFill>
                <a:latin typeface="Tw Cen MT" panose="020B0602020104020603"/>
              </a:rPr>
              <a:t>pudó</a:t>
            </a:r>
            <a:r>
              <a:rPr lang="es-MX" sz="2400" dirty="0">
                <a:solidFill>
                  <a:prstClr val="white"/>
                </a:solidFill>
                <a:latin typeface="Tw Cen MT" panose="020B0602020104020603"/>
              </a:rPr>
              <a:t> mostrar las gráficas como de la función sencilla que se planteaba, como del sólido del cual obtuvimos el volumen.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003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62099-DB7A-466C-8072-0CDE7D2F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84364-C5E1-4924-BE1C-3DEEC80E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Molina H. Elvira. (2014). Cálculo de volúmenes de sólidos de revolución. 08/07/18, de </a:t>
            </a:r>
            <a:r>
              <a:rPr lang="es-MX" dirty="0" err="1"/>
              <a:t>CIC_Molina</a:t>
            </a:r>
            <a:r>
              <a:rPr lang="es-MX" dirty="0"/>
              <a:t> H. Elvira Sitio web: </a:t>
            </a:r>
            <a:r>
              <a:rPr lang="es-MX" dirty="0">
                <a:hlinkClick r:id="rId2"/>
              </a:rPr>
              <a:t>https://sites.google.com/site/cicmolinahelvira/unidad-iii-aplicaciones-de-la-integral/3-3-calculo-de-volumenes-de-solidos-de-revolucion</a:t>
            </a:r>
            <a:endParaRPr lang="es-MX" dirty="0"/>
          </a:p>
          <a:p>
            <a:r>
              <a:rPr lang="es-MX" dirty="0"/>
              <a:t>James Stewart. (2012). Cálculo de una variable. México: CENGAGE </a:t>
            </a:r>
            <a:r>
              <a:rPr lang="es-MX" dirty="0" err="1"/>
              <a:t>learning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999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480</TotalTime>
  <Words>220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Bahnschrift Light Condensed</vt:lpstr>
      <vt:lpstr>Calibri</vt:lpstr>
      <vt:lpstr>Calibri Light</vt:lpstr>
      <vt:lpstr>Cambria Math</vt:lpstr>
      <vt:lpstr>Tw Cen MT</vt:lpstr>
      <vt:lpstr>Celestial</vt:lpstr>
      <vt:lpstr>Simulación Matemática Proyecto Módulo 3 Cálculo de volúmenes para sólidos de revolución mediante integración montecarlo</vt:lpstr>
      <vt:lpstr>Objetivos</vt:lpstr>
      <vt:lpstr>Cálculo de volúmenes mediante integrales</vt:lpstr>
      <vt:lpstr>Integración montecarlo</vt:lpstr>
      <vt:lpstr>Función a utilizar</vt:lpstr>
      <vt:lpstr>Calculando el volumen del sólido con sympy</vt:lpstr>
      <vt:lpstr>Aplicando la función de integración montecarlo</vt:lpstr>
      <vt:lpstr>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 ANTONIO DIAZ GONZALEZ</dc:creator>
  <cp:lastModifiedBy>DIAZ GONZALEZ, ERNESTO ANTONIO</cp:lastModifiedBy>
  <cp:revision>10</cp:revision>
  <dcterms:created xsi:type="dcterms:W3CDTF">2018-07-09T16:57:17Z</dcterms:created>
  <dcterms:modified xsi:type="dcterms:W3CDTF">2018-07-10T00:58:06Z</dcterms:modified>
</cp:coreProperties>
</file>