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9" r:id="rId12"/>
    <p:sldId id="270" r:id="rId1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7"/>
  </p:normalViewPr>
  <p:slideViewPr>
    <p:cSldViewPr>
      <p:cViewPr varScale="1">
        <p:scale>
          <a:sx n="73" d="100"/>
          <a:sy n="73" d="100"/>
        </p:scale>
        <p:origin x="37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83DE-9CAA-45F4-9E17-772863E793D1}" type="datetimeFigureOut">
              <a:rPr lang="es-MX" smtClean="0"/>
              <a:t>04/12/2018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ECD78-8276-4E97-A483-97E9A46876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CD78-8276-4E97-A483-97E9A46876B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9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CD78-8276-4E97-A483-97E9A46876B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3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CD78-8276-4E97-A483-97E9A46876B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1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CD78-8276-4E97-A483-97E9A46876B2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1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971675"/>
            <a:ext cx="10439400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82275" y="1971675"/>
            <a:ext cx="160972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09600"/>
            <a:ext cx="10439400" cy="1371600"/>
          </a:xfrm>
          <a:custGeom>
            <a:avLst/>
            <a:gdLst/>
            <a:ahLst/>
            <a:cxnLst/>
            <a:rect l="l" t="t" r="r" b="b"/>
            <a:pathLst>
              <a:path w="10439400" h="1371600">
                <a:moveTo>
                  <a:pt x="0" y="1371600"/>
                </a:moveTo>
                <a:lnTo>
                  <a:pt x="10439400" y="1371600"/>
                </a:lnTo>
                <a:lnTo>
                  <a:pt x="104394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582275" y="609600"/>
            <a:ext cx="1609725" cy="1371600"/>
          </a:xfrm>
          <a:custGeom>
            <a:avLst/>
            <a:gdLst/>
            <a:ahLst/>
            <a:cxnLst/>
            <a:rect l="l" t="t" r="r" b="b"/>
            <a:pathLst>
              <a:path w="1609725" h="1371600">
                <a:moveTo>
                  <a:pt x="0" y="1371600"/>
                </a:moveTo>
                <a:lnTo>
                  <a:pt x="1609725" y="1371600"/>
                </a:lnTo>
                <a:lnTo>
                  <a:pt x="160972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A7D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971675"/>
            <a:ext cx="10439400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582275" y="1971675"/>
            <a:ext cx="160972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09600"/>
            <a:ext cx="10439400" cy="1371600"/>
          </a:xfrm>
          <a:custGeom>
            <a:avLst/>
            <a:gdLst/>
            <a:ahLst/>
            <a:cxnLst/>
            <a:rect l="l" t="t" r="r" b="b"/>
            <a:pathLst>
              <a:path w="10439400" h="1371600">
                <a:moveTo>
                  <a:pt x="0" y="1371600"/>
                </a:moveTo>
                <a:lnTo>
                  <a:pt x="10439400" y="1371600"/>
                </a:lnTo>
                <a:lnTo>
                  <a:pt x="104394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582275" y="609600"/>
            <a:ext cx="1609725" cy="1371600"/>
          </a:xfrm>
          <a:custGeom>
            <a:avLst/>
            <a:gdLst/>
            <a:ahLst/>
            <a:cxnLst/>
            <a:rect l="l" t="t" r="r" b="b"/>
            <a:pathLst>
              <a:path w="1609725" h="1371600">
                <a:moveTo>
                  <a:pt x="0" y="1371600"/>
                </a:moveTo>
                <a:lnTo>
                  <a:pt x="1609725" y="1371600"/>
                </a:lnTo>
                <a:lnTo>
                  <a:pt x="160972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A7D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238625"/>
            <a:ext cx="8972550" cy="27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15425" y="4248150"/>
            <a:ext cx="3076575" cy="276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590800"/>
            <a:ext cx="8972550" cy="1657350"/>
          </a:xfrm>
          <a:custGeom>
            <a:avLst/>
            <a:gdLst/>
            <a:ahLst/>
            <a:cxnLst/>
            <a:rect l="l" t="t" r="r" b="b"/>
            <a:pathLst>
              <a:path w="8972550" h="1657350">
                <a:moveTo>
                  <a:pt x="0" y="1657350"/>
                </a:moveTo>
                <a:lnTo>
                  <a:pt x="8972550" y="1657350"/>
                </a:lnTo>
                <a:lnTo>
                  <a:pt x="8972550" y="0"/>
                </a:lnTo>
                <a:lnTo>
                  <a:pt x="0" y="0"/>
                </a:lnTo>
                <a:lnTo>
                  <a:pt x="0" y="16573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15425" y="2590800"/>
            <a:ext cx="3076575" cy="1657350"/>
          </a:xfrm>
          <a:custGeom>
            <a:avLst/>
            <a:gdLst/>
            <a:ahLst/>
            <a:cxnLst/>
            <a:rect l="l" t="t" r="r" b="b"/>
            <a:pathLst>
              <a:path w="3076575" h="1657350">
                <a:moveTo>
                  <a:pt x="0" y="1657350"/>
                </a:moveTo>
                <a:lnTo>
                  <a:pt x="3076575" y="1657350"/>
                </a:lnTo>
                <a:lnTo>
                  <a:pt x="3076575" y="0"/>
                </a:lnTo>
                <a:lnTo>
                  <a:pt x="0" y="0"/>
                </a:lnTo>
                <a:lnTo>
                  <a:pt x="0" y="1657350"/>
                </a:lnTo>
                <a:close/>
              </a:path>
            </a:pathLst>
          </a:custGeom>
          <a:solidFill>
            <a:srgbClr val="A7D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777" y="968374"/>
            <a:ext cx="1067244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440" y="2726753"/>
            <a:ext cx="11755119" cy="295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1054" y="6226065"/>
            <a:ext cx="374650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jp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22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8790" y="3207004"/>
            <a:ext cx="36925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4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400" spc="2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5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40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4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400" spc="-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5400" spc="-6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4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4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4625" y="4229036"/>
            <a:ext cx="2462276" cy="719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9950" y="4629213"/>
            <a:ext cx="1766951" cy="719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4500" y="4291139"/>
            <a:ext cx="3231768" cy="81945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lang="es-MX" sz="19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950" dirty="0" err="1">
                <a:solidFill>
                  <a:srgbClr val="FFFFFF"/>
                </a:solidFill>
                <a:latin typeface="Trebuchet MS"/>
                <a:cs typeface="Trebuchet MS"/>
              </a:rPr>
              <a:t>Pelayo</a:t>
            </a:r>
            <a:r>
              <a:rPr sz="1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Trebuchet MS"/>
                <a:cs typeface="Trebuchet MS"/>
              </a:rPr>
              <a:t>M.</a:t>
            </a:r>
            <a:r>
              <a:rPr sz="19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Trebuchet MS"/>
                <a:cs typeface="Trebuchet MS"/>
              </a:rPr>
              <a:t>Ernesto</a:t>
            </a:r>
            <a:endParaRPr sz="1950" dirty="0">
              <a:latin typeface="Trebuchet MS"/>
              <a:cs typeface="Trebuchet MS"/>
            </a:endParaRPr>
          </a:p>
          <a:p>
            <a:pPr marL="708660">
              <a:lnSpc>
                <a:spcPct val="100000"/>
              </a:lnSpc>
              <a:spcBef>
                <a:spcPts val="810"/>
              </a:spcBef>
            </a:pPr>
            <a:r>
              <a:rPr lang="es-MX" sz="1950" spc="-25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950" spc="-25" dirty="0">
                <a:solidFill>
                  <a:srgbClr val="FFFFFF"/>
                </a:solidFill>
                <a:latin typeface="Trebuchet MS"/>
                <a:cs typeface="Trebuchet MS"/>
              </a:rPr>
              <a:t>Wong</a:t>
            </a:r>
            <a:r>
              <a:rPr lang="es-MX" sz="1950" spc="-25" dirty="0">
                <a:solidFill>
                  <a:srgbClr val="FFFFFF"/>
                </a:solidFill>
                <a:latin typeface="Trebuchet MS"/>
                <a:cs typeface="Trebuchet MS"/>
              </a:rPr>
              <a:t> Loaiza</a:t>
            </a:r>
            <a:r>
              <a:rPr sz="1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rebuchet MS"/>
                <a:cs typeface="Trebuchet MS"/>
              </a:rPr>
              <a:t>Jorge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200" y="2533650"/>
            <a:ext cx="1295400" cy="166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95425"/>
            <a:ext cx="5524500" cy="3533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84" y="898524"/>
            <a:ext cx="6000116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MOCKUPS</a:t>
            </a:r>
            <a:r>
              <a:rPr lang="en-US" spc="-5" dirty="0"/>
              <a:t>. - </a:t>
            </a:r>
            <a:r>
              <a:rPr lang="en-US" spc="-5" dirty="0" err="1"/>
              <a:t>Notificaciones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A753C983-F9B7-46C5-8836-31ECD0681928}"/>
              </a:ext>
            </a:extLst>
          </p:cNvPr>
          <p:cNvSpPr txBox="1"/>
          <p:nvPr/>
        </p:nvSpPr>
        <p:spPr>
          <a:xfrm>
            <a:off x="4704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Interfaz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930351-495E-4A15-B55F-2D00EB7F8731}"/>
              </a:ext>
            </a:extLst>
          </p:cNvPr>
          <p:cNvSpPr txBox="1"/>
          <p:nvPr/>
        </p:nvSpPr>
        <p:spPr>
          <a:xfrm>
            <a:off x="2756410" y="6324600"/>
            <a:ext cx="26537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Conferencias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A375CE-6DB3-488A-B6A7-57C51CB06847}"/>
              </a:ext>
            </a:extLst>
          </p:cNvPr>
          <p:cNvSpPr txBox="1"/>
          <p:nvPr/>
        </p:nvSpPr>
        <p:spPr>
          <a:xfrm>
            <a:off x="55758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Concursos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149F2AB-971E-45AB-9439-94BDE6597459}"/>
              </a:ext>
            </a:extLst>
          </p:cNvPr>
          <p:cNvSpPr txBox="1"/>
          <p:nvPr/>
        </p:nvSpPr>
        <p:spPr>
          <a:xfrm>
            <a:off x="7861810" y="6308961"/>
            <a:ext cx="2905182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Notificaciones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4" name="Imagen 3" descr="Imagen que contiene electrónica, monitor, interior, pantalla&#10;&#10;&#10;&#10;Descripción generada automáticamente">
            <a:extLst>
              <a:ext uri="{FF2B5EF4-FFF2-40B4-BE49-F238E27FC236}">
                <a16:creationId xmlns:a16="http://schemas.microsoft.com/office/drawing/2014/main" id="{E621DE0F-EC3A-5E4B-A71F-FD5F54987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" y="2039143"/>
            <a:ext cx="2128736" cy="4356100"/>
          </a:xfrm>
          <a:prstGeom prst="rect">
            <a:avLst/>
          </a:prstGeom>
        </p:spPr>
      </p:pic>
      <p:pic>
        <p:nvPicPr>
          <p:cNvPr id="6" name="Imagen 5" descr="Imagen que contiene teléfono, teléfono móvil, electrónica&#10;&#10;&#10;&#10;Descripción generada automáticamente">
            <a:extLst>
              <a:ext uri="{FF2B5EF4-FFF2-40B4-BE49-F238E27FC236}">
                <a16:creationId xmlns:a16="http://schemas.microsoft.com/office/drawing/2014/main" id="{BEA65B76-E308-A24A-A171-E410FD75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52" y="2039143"/>
            <a:ext cx="2124927" cy="4356100"/>
          </a:xfrm>
          <a:prstGeom prst="rect">
            <a:avLst/>
          </a:prstGeom>
        </p:spPr>
      </p:pic>
      <p:pic>
        <p:nvPicPr>
          <p:cNvPr id="8" name="Imagen 7" descr="Imagen que contiene electrónica, teléfono móvil, teléfono, captura de pantalla&#10;&#10;&#10;&#10;Descripción generada automáticamente">
            <a:extLst>
              <a:ext uri="{FF2B5EF4-FFF2-40B4-BE49-F238E27FC236}">
                <a16:creationId xmlns:a16="http://schemas.microsoft.com/office/drawing/2014/main" id="{4DFA954B-D76C-7647-A436-F7AB1691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52" y="2058193"/>
            <a:ext cx="2148106" cy="4337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273A53-6018-B74F-A8B6-2010FD5A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91" y="2144475"/>
            <a:ext cx="2145420" cy="4250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B7AE0-2D49-4922-9FBB-A1030CD62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91" y="2144475"/>
            <a:ext cx="2145420" cy="95238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E4E2CC-3193-4247-8B09-5D1798CEE43D}"/>
              </a:ext>
            </a:extLst>
          </p:cNvPr>
          <p:cNvSpPr/>
          <p:nvPr/>
        </p:nvSpPr>
        <p:spPr>
          <a:xfrm>
            <a:off x="8258375" y="2130980"/>
            <a:ext cx="2128736" cy="952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88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968374"/>
            <a:ext cx="22161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" y="3082289"/>
            <a:ext cx="8094980" cy="247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0"/>
              </a:spcBef>
            </a:pP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conclusion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nos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hemos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dado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cuenta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importancia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tener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informacion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inmediato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ya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esto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ayudara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tanto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al 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alumno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al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maestro,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obtener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los 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eventos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relacionados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32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institucion.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9150" y="2362200"/>
            <a:ext cx="356235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968374"/>
            <a:ext cx="3353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Trabajo 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futuro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" y="2726753"/>
            <a:ext cx="8094980" cy="247760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20"/>
              </a:spcBef>
            </a:pPr>
            <a:r>
              <a:rPr lang="en-US" sz="3200" spc="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3200" dirty="0" err="1">
                <a:solidFill>
                  <a:srgbClr val="FFFFFF"/>
                </a:solidFill>
                <a:latin typeface="Trebuchet MS"/>
                <a:cs typeface="Trebuchet MS"/>
              </a:rPr>
              <a:t>aplicación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tendra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capacidad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poder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notificar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usuarios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que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tengan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instalada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aplicacion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de las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conferencias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y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concursos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relacionados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sin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necesidad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abrir</a:t>
            </a:r>
            <a:r>
              <a:rPr lang="en-US" sz="320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3200" dirty="0" err="1">
                <a:solidFill>
                  <a:srgbClr val="FFFFFF"/>
                </a:solidFill>
                <a:latin typeface="Trebuchet MS"/>
                <a:cs typeface="Trebuchet MS"/>
              </a:rPr>
              <a:t>aplicacion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53450" y="2114550"/>
            <a:ext cx="26479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894461"/>
            <a:ext cx="47840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5" dirty="0"/>
              <a:t>Tabla </a:t>
            </a:r>
            <a:r>
              <a:rPr sz="4400" spc="10" dirty="0"/>
              <a:t>de</a:t>
            </a:r>
            <a:r>
              <a:rPr sz="4400" spc="-50" dirty="0"/>
              <a:t> </a:t>
            </a:r>
            <a:r>
              <a:rPr sz="4400" dirty="0"/>
              <a:t>contenido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00050" y="2352611"/>
            <a:ext cx="881062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314511"/>
            <a:ext cx="3081401" cy="1147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050" y="2866961"/>
            <a:ext cx="881062" cy="108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828861"/>
            <a:ext cx="2347976" cy="1147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050" y="3390836"/>
            <a:ext cx="881062" cy="1081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352736"/>
            <a:ext cx="4757801" cy="1147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050" y="3905186"/>
            <a:ext cx="881062" cy="1081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867086"/>
            <a:ext cx="3090926" cy="1147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050" y="4419663"/>
            <a:ext cx="881062" cy="1071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4381563"/>
            <a:ext cx="2528951" cy="1138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050" y="4943475"/>
            <a:ext cx="881062" cy="10715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4905375"/>
            <a:ext cx="2748026" cy="11382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050" y="5448300"/>
            <a:ext cx="881062" cy="10810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5410200"/>
            <a:ext cx="3824351" cy="114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9777" y="2558732"/>
            <a:ext cx="4113529" cy="3626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Introducción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Objetivo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Objetivos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específicos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Justificación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MOCKUPS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Conclusión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Trabajo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Futuro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894461"/>
            <a:ext cx="31699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Introducción</a:t>
            </a:r>
            <a:endParaRPr sz="4400"/>
          </a:p>
        </p:txBody>
      </p:sp>
      <p:sp>
        <p:nvSpPr>
          <p:cNvPr id="25" name="object 25"/>
          <p:cNvSpPr/>
          <p:nvPr/>
        </p:nvSpPr>
        <p:spPr>
          <a:xfrm>
            <a:off x="1743075" y="4114863"/>
            <a:ext cx="928687" cy="1147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936" y="3192919"/>
            <a:ext cx="7923530" cy="236763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Alumnado del Tecnológico de Mexicali presenta la problemática de desinformación de eventos realizados dentro del plantel</a:t>
            </a:r>
          </a:p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43975" y="2705100"/>
            <a:ext cx="2695575" cy="334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894461"/>
            <a:ext cx="21926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30" dirty="0"/>
              <a:t>O</a:t>
            </a:r>
            <a:r>
              <a:rPr sz="4400" spc="10" dirty="0"/>
              <a:t>b</a:t>
            </a:r>
            <a:r>
              <a:rPr sz="4400" spc="35" dirty="0"/>
              <a:t>j</a:t>
            </a:r>
            <a:r>
              <a:rPr sz="4400" spc="-5" dirty="0"/>
              <a:t>e</a:t>
            </a:r>
            <a:r>
              <a:rPr sz="4400" spc="-25" dirty="0"/>
              <a:t>t</a:t>
            </a:r>
            <a:r>
              <a:rPr sz="4400" dirty="0"/>
              <a:t>i</a:t>
            </a:r>
            <a:r>
              <a:rPr sz="4400" spc="20" dirty="0"/>
              <a:t>v</a:t>
            </a:r>
            <a:r>
              <a:rPr sz="4400" spc="15" dirty="0"/>
              <a:t>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3825" y="2828861"/>
            <a:ext cx="881062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375" y="2790761"/>
            <a:ext cx="1538224" cy="1147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4950" y="2790761"/>
            <a:ext cx="2624201" cy="1147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140" y="3038474"/>
            <a:ext cx="3281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  <a:tab pos="1413510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Esta	aplicación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2375" y="2790761"/>
            <a:ext cx="1157287" cy="1147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950" y="2790761"/>
            <a:ext cx="1595374" cy="1147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1675" y="2790761"/>
            <a:ext cx="2090801" cy="1147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5534" y="3038474"/>
            <a:ext cx="33667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03275" algn="l"/>
                <a:tab pos="2033270" algn="l"/>
              </a:tabLst>
            </a:pP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es	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para	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brindar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375" y="3228911"/>
            <a:ext cx="2957576" cy="1147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7525" y="3228911"/>
            <a:ext cx="1223962" cy="1147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3740" y="3477577"/>
            <a:ext cx="32048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38755" algn="l"/>
              </a:tabLst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125" y="3228911"/>
            <a:ext cx="3090926" cy="11477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625" y="3228911"/>
            <a:ext cx="966787" cy="1147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31284" y="3477577"/>
            <a:ext cx="30873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2105" algn="l"/>
              </a:tabLst>
            </a:pP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3375" y="3667061"/>
            <a:ext cx="2548001" cy="11477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4575" y="3667061"/>
            <a:ext cx="1442974" cy="1147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0875" y="3667061"/>
            <a:ext cx="1157287" cy="1147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1425" y="3667061"/>
            <a:ext cx="2128901" cy="114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3525" y="3667061"/>
            <a:ext cx="1881251" cy="1147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57975" y="3667061"/>
            <a:ext cx="1214437" cy="11477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375" y="4114863"/>
            <a:ext cx="1119187" cy="11477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3500" y="4114863"/>
            <a:ext cx="2700401" cy="1147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05250" y="4114863"/>
            <a:ext cx="1109662" cy="11477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5850" y="4114863"/>
            <a:ext cx="1652651" cy="11477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9375" y="4114863"/>
            <a:ext cx="1442974" cy="1147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375" y="4552950"/>
            <a:ext cx="2976626" cy="11477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8900" y="4552950"/>
            <a:ext cx="2528951" cy="11477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1500" y="4552950"/>
            <a:ext cx="928687" cy="11477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3740" y="3915664"/>
            <a:ext cx="6797675" cy="14046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90900"/>
              </a:lnSpc>
              <a:spcBef>
                <a:spcPts val="480"/>
              </a:spcBef>
            </a:pP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concursos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estarán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dando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en 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institución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al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igual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información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relevante.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15275" y="2619375"/>
            <a:ext cx="3667125" cy="30861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894461"/>
            <a:ext cx="51123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0" dirty="0"/>
              <a:t>Objetivo</a:t>
            </a:r>
            <a:r>
              <a:rPr sz="4400" spc="-220" dirty="0"/>
              <a:t> </a:t>
            </a:r>
            <a:r>
              <a:rPr sz="4400" spc="10" dirty="0"/>
              <a:t>especificos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47725" y="2181161"/>
            <a:ext cx="881062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275" y="2143061"/>
            <a:ext cx="1204912" cy="1147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925" y="2143061"/>
            <a:ext cx="2948051" cy="1147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650" y="2143061"/>
            <a:ext cx="1890776" cy="1147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2575" y="2143061"/>
            <a:ext cx="995362" cy="1147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1675" y="2143061"/>
            <a:ext cx="1766951" cy="1147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2300" y="2143061"/>
            <a:ext cx="1281049" cy="1147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7625" y="2143061"/>
            <a:ext cx="2281301" cy="1147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72600" y="2143061"/>
            <a:ext cx="1338199" cy="11477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75" y="2581211"/>
            <a:ext cx="2328926" cy="1147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4150" y="2581211"/>
            <a:ext cx="1223962" cy="11477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5650" y="2581211"/>
            <a:ext cx="1452499" cy="1147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6700" y="2581211"/>
            <a:ext cx="2167001" cy="1147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2125" y="2581211"/>
            <a:ext cx="1500124" cy="114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0325" y="2581211"/>
            <a:ext cx="2405126" cy="1147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9100" y="2581211"/>
            <a:ext cx="928687" cy="11477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725" y="3190811"/>
            <a:ext cx="881062" cy="10810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7275" y="3152711"/>
            <a:ext cx="2290826" cy="1147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7500" y="3152711"/>
            <a:ext cx="1281049" cy="11477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7600" y="3152711"/>
            <a:ext cx="2176526" cy="11477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3050" y="3152711"/>
            <a:ext cx="1223962" cy="1147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0" y="3152711"/>
            <a:ext cx="2948051" cy="11477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62975" y="3152711"/>
            <a:ext cx="1185862" cy="11477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67825" y="3152711"/>
            <a:ext cx="1442974" cy="11477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275" y="3590861"/>
            <a:ext cx="1786001" cy="11477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1225" y="3590861"/>
            <a:ext cx="1157287" cy="11477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6050" y="3590861"/>
            <a:ext cx="2167001" cy="11477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0050" y="3590861"/>
            <a:ext cx="995362" cy="11477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3425" y="3590861"/>
            <a:ext cx="2852801" cy="11477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9875" y="3590861"/>
            <a:ext cx="928687" cy="11477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7725" y="4191063"/>
            <a:ext cx="881062" cy="10810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7275" y="4152963"/>
            <a:ext cx="2033651" cy="11477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38425" y="4152963"/>
            <a:ext cx="1119187" cy="11477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5175" y="4152963"/>
            <a:ext cx="2957576" cy="114776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0250" y="4152963"/>
            <a:ext cx="1223962" cy="114776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81775" y="4152963"/>
            <a:ext cx="1119187" cy="114776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8525" y="4152963"/>
            <a:ext cx="2643251" cy="114776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39275" y="4152963"/>
            <a:ext cx="1271524" cy="11477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7275" y="4591050"/>
            <a:ext cx="2595626" cy="114776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00375" y="4591050"/>
            <a:ext cx="1223962" cy="114776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1875" y="4591050"/>
            <a:ext cx="1700276" cy="114776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0100" y="4591050"/>
            <a:ext cx="2767076" cy="11477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05600" y="4591050"/>
            <a:ext cx="995362" cy="11477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8975" y="4591050"/>
            <a:ext cx="1119187" cy="114776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96175" y="4591050"/>
            <a:ext cx="1995551" cy="114776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15375" y="4591050"/>
            <a:ext cx="928687" cy="114776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05864" y="2390203"/>
            <a:ext cx="9152255" cy="29679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12065" indent="-228600">
              <a:lnSpc>
                <a:spcPts val="3450"/>
              </a:lnSpc>
              <a:spcBef>
                <a:spcPts val="565"/>
              </a:spcBef>
              <a:buFont typeface="Arial"/>
              <a:buChar char="•"/>
              <a:tabLst>
                <a:tab pos="241935" algn="l"/>
                <a:tab pos="869950" algn="l"/>
                <a:tab pos="3243580" algn="l"/>
                <a:tab pos="4549775" algn="l"/>
                <a:tab pos="4968875" algn="l"/>
                <a:tab pos="6160770" algn="l"/>
                <a:tab pos="6856730" algn="l"/>
                <a:tab pos="8562975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todo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l  instituto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manera mas</a:t>
            </a:r>
            <a:r>
              <a:rPr sz="320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eficiente.</a:t>
            </a:r>
            <a:endParaRPr sz="3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46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  <a:tab pos="2042795" algn="l"/>
                <a:tab pos="2843530" algn="l"/>
                <a:tab pos="4540250" algn="l"/>
                <a:tab pos="5283835" algn="l"/>
                <a:tab pos="7752715" algn="l"/>
                <a:tab pos="8458200" algn="l"/>
              </a:tabLst>
            </a:pP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ón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nadie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detiene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observarlos.</a:t>
            </a:r>
            <a:endParaRPr sz="3200">
              <a:latin typeface="Trebuchet MS"/>
              <a:cs typeface="Trebuchet MS"/>
            </a:endParaRPr>
          </a:p>
          <a:p>
            <a:pPr marL="241300" marR="13970" indent="-228600">
              <a:lnSpc>
                <a:spcPts val="345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  <a:tab pos="1823085" algn="l"/>
                <a:tab pos="2490470" algn="l"/>
                <a:tab pos="4997450" algn="l"/>
                <a:tab pos="5769610" algn="l"/>
                <a:tab pos="6436995" algn="l"/>
                <a:tab pos="8629650" algn="l"/>
              </a:tabLst>
            </a:pP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o,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necesidad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estar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ingresando a 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32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página.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8600" y="2228850"/>
            <a:ext cx="914400" cy="9144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550" y="3362325"/>
            <a:ext cx="914400" cy="9144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9075" y="4495800"/>
            <a:ext cx="914400" cy="9144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777" y="894461"/>
            <a:ext cx="31997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Justificación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00050" y="2752661"/>
            <a:ext cx="881062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714561"/>
            <a:ext cx="1538224" cy="1147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625" y="2714561"/>
            <a:ext cx="2633726" cy="1147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9025" y="2714561"/>
            <a:ext cx="1538224" cy="1147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1050" y="2714561"/>
            <a:ext cx="2386076" cy="1147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1275" y="2714561"/>
            <a:ext cx="1595374" cy="1147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0925" y="2714561"/>
            <a:ext cx="1433449" cy="1147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152711"/>
            <a:ext cx="1871726" cy="1147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3100" y="3152711"/>
            <a:ext cx="2214626" cy="11477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9025" y="3152711"/>
            <a:ext cx="1223962" cy="11477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4350" y="3152711"/>
            <a:ext cx="2948051" cy="11477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3152711"/>
            <a:ext cx="1185862" cy="1147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0" y="3152711"/>
            <a:ext cx="1442974" cy="1147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3590861"/>
            <a:ext cx="3081401" cy="1147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0" y="3590861"/>
            <a:ext cx="1157287" cy="1147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5850" y="3590861"/>
            <a:ext cx="1947926" cy="11477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7525" y="3590861"/>
            <a:ext cx="1966976" cy="11477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" y="4038536"/>
            <a:ext cx="2976626" cy="1147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9875" y="4038536"/>
            <a:ext cx="928687" cy="11477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8190" y="2966338"/>
            <a:ext cx="7722870" cy="18434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Esta aplicación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esta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diseñada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una  mejor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difusión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información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ya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actualmente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pierde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mucha 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información.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2133600"/>
            <a:ext cx="3286125" cy="3886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84" y="898524"/>
            <a:ext cx="5923916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MOCKUPS</a:t>
            </a:r>
            <a:r>
              <a:rPr lang="en-US" spc="-5" dirty="0"/>
              <a:t>.  - </a:t>
            </a:r>
            <a:r>
              <a:rPr lang="en-US" spc="-5" dirty="0" err="1"/>
              <a:t>Inicio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A753C983-F9B7-46C5-8836-31ECD0681928}"/>
              </a:ext>
            </a:extLst>
          </p:cNvPr>
          <p:cNvSpPr txBox="1"/>
          <p:nvPr/>
        </p:nvSpPr>
        <p:spPr>
          <a:xfrm>
            <a:off x="4704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Interfaz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930351-495E-4A15-B55F-2D00EB7F8731}"/>
              </a:ext>
            </a:extLst>
          </p:cNvPr>
          <p:cNvSpPr txBox="1"/>
          <p:nvPr/>
        </p:nvSpPr>
        <p:spPr>
          <a:xfrm>
            <a:off x="2756410" y="6324600"/>
            <a:ext cx="26537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Conferencias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A375CE-6DB3-488A-B6A7-57C51CB06847}"/>
              </a:ext>
            </a:extLst>
          </p:cNvPr>
          <p:cNvSpPr txBox="1"/>
          <p:nvPr/>
        </p:nvSpPr>
        <p:spPr>
          <a:xfrm>
            <a:off x="55758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Concursos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149F2AB-971E-45AB-9439-94BDE6597459}"/>
              </a:ext>
            </a:extLst>
          </p:cNvPr>
          <p:cNvSpPr txBox="1"/>
          <p:nvPr/>
        </p:nvSpPr>
        <p:spPr>
          <a:xfrm>
            <a:off x="7861810" y="6308961"/>
            <a:ext cx="2905182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Notificaciones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4" name="Imagen 3" descr="Imagen que contiene electrónica, monitor, interior, pantalla&#10;&#10;&#10;&#10;Descripción generada automáticamente">
            <a:extLst>
              <a:ext uri="{FF2B5EF4-FFF2-40B4-BE49-F238E27FC236}">
                <a16:creationId xmlns:a16="http://schemas.microsoft.com/office/drawing/2014/main" id="{E621DE0F-EC3A-5E4B-A71F-FD5F54987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" y="2039143"/>
            <a:ext cx="2128736" cy="4356100"/>
          </a:xfrm>
          <a:prstGeom prst="rect">
            <a:avLst/>
          </a:prstGeom>
        </p:spPr>
      </p:pic>
      <p:pic>
        <p:nvPicPr>
          <p:cNvPr id="6" name="Imagen 5" descr="Imagen que contiene teléfono, teléfono móvil, electrónica&#10;&#10;&#10;&#10;Descripción generada automáticamente">
            <a:extLst>
              <a:ext uri="{FF2B5EF4-FFF2-40B4-BE49-F238E27FC236}">
                <a16:creationId xmlns:a16="http://schemas.microsoft.com/office/drawing/2014/main" id="{BEA65B76-E308-A24A-A171-E410FD75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52" y="2039143"/>
            <a:ext cx="2124927" cy="4356100"/>
          </a:xfrm>
          <a:prstGeom prst="rect">
            <a:avLst/>
          </a:prstGeom>
        </p:spPr>
      </p:pic>
      <p:pic>
        <p:nvPicPr>
          <p:cNvPr id="8" name="Imagen 7" descr="Imagen que contiene electrónica, teléfono móvil, teléfono, captura de pantalla&#10;&#10;&#10;&#10;Descripción generada automáticamente">
            <a:extLst>
              <a:ext uri="{FF2B5EF4-FFF2-40B4-BE49-F238E27FC236}">
                <a16:creationId xmlns:a16="http://schemas.microsoft.com/office/drawing/2014/main" id="{4DFA954B-D76C-7647-A436-F7AB1691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52" y="2058193"/>
            <a:ext cx="2148106" cy="4337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273A53-6018-B74F-A8B6-2010FD5A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91" y="2144475"/>
            <a:ext cx="2145420" cy="4250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B7AE0-2D49-4922-9FBB-A1030CD62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91" y="2144475"/>
            <a:ext cx="2145420" cy="95238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E4E2CC-3193-4247-8B09-5D1798CEE43D}"/>
              </a:ext>
            </a:extLst>
          </p:cNvPr>
          <p:cNvSpPr/>
          <p:nvPr/>
        </p:nvSpPr>
        <p:spPr>
          <a:xfrm>
            <a:off x="442584" y="2039143"/>
            <a:ext cx="2128736" cy="4356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84" y="898524"/>
            <a:ext cx="683831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MOCKUPS</a:t>
            </a:r>
            <a:r>
              <a:rPr lang="en-US" spc="-5" dirty="0"/>
              <a:t>.  -</a:t>
            </a:r>
            <a:r>
              <a:rPr lang="en-US" spc="-5" dirty="0" err="1"/>
              <a:t>Conferencias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A753C983-F9B7-46C5-8836-31ECD0681928}"/>
              </a:ext>
            </a:extLst>
          </p:cNvPr>
          <p:cNvSpPr txBox="1"/>
          <p:nvPr/>
        </p:nvSpPr>
        <p:spPr>
          <a:xfrm>
            <a:off x="4704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Interfaz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930351-495E-4A15-B55F-2D00EB7F8731}"/>
              </a:ext>
            </a:extLst>
          </p:cNvPr>
          <p:cNvSpPr txBox="1"/>
          <p:nvPr/>
        </p:nvSpPr>
        <p:spPr>
          <a:xfrm>
            <a:off x="2756410" y="6324600"/>
            <a:ext cx="26537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Conferencias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A375CE-6DB3-488A-B6A7-57C51CB06847}"/>
              </a:ext>
            </a:extLst>
          </p:cNvPr>
          <p:cNvSpPr txBox="1"/>
          <p:nvPr/>
        </p:nvSpPr>
        <p:spPr>
          <a:xfrm>
            <a:off x="55758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Concursos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149F2AB-971E-45AB-9439-94BDE6597459}"/>
              </a:ext>
            </a:extLst>
          </p:cNvPr>
          <p:cNvSpPr txBox="1"/>
          <p:nvPr/>
        </p:nvSpPr>
        <p:spPr>
          <a:xfrm>
            <a:off x="7861810" y="6308961"/>
            <a:ext cx="2905182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Notificaciones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4" name="Imagen 3" descr="Imagen que contiene electrónica, monitor, interior, pantalla&#10;&#10;&#10;&#10;Descripción generada automáticamente">
            <a:extLst>
              <a:ext uri="{FF2B5EF4-FFF2-40B4-BE49-F238E27FC236}">
                <a16:creationId xmlns:a16="http://schemas.microsoft.com/office/drawing/2014/main" id="{E621DE0F-EC3A-5E4B-A71F-FD5F54987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" y="2039143"/>
            <a:ext cx="2128736" cy="4356100"/>
          </a:xfrm>
          <a:prstGeom prst="rect">
            <a:avLst/>
          </a:prstGeom>
        </p:spPr>
      </p:pic>
      <p:pic>
        <p:nvPicPr>
          <p:cNvPr id="6" name="Imagen 5" descr="Imagen que contiene teléfono, teléfono móvil, electrónica&#10;&#10;&#10;&#10;Descripción generada automáticamente">
            <a:extLst>
              <a:ext uri="{FF2B5EF4-FFF2-40B4-BE49-F238E27FC236}">
                <a16:creationId xmlns:a16="http://schemas.microsoft.com/office/drawing/2014/main" id="{BEA65B76-E308-A24A-A171-E410FD75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52" y="2039143"/>
            <a:ext cx="2124927" cy="4356100"/>
          </a:xfrm>
          <a:prstGeom prst="rect">
            <a:avLst/>
          </a:prstGeom>
        </p:spPr>
      </p:pic>
      <p:pic>
        <p:nvPicPr>
          <p:cNvPr id="8" name="Imagen 7" descr="Imagen que contiene electrónica, teléfono móvil, teléfono, captura de pantalla&#10;&#10;&#10;&#10;Descripción generada automáticamente">
            <a:extLst>
              <a:ext uri="{FF2B5EF4-FFF2-40B4-BE49-F238E27FC236}">
                <a16:creationId xmlns:a16="http://schemas.microsoft.com/office/drawing/2014/main" id="{4DFA954B-D76C-7647-A436-F7AB1691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52" y="2058193"/>
            <a:ext cx="2148106" cy="4337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273A53-6018-B74F-A8B6-2010FD5A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91" y="2144475"/>
            <a:ext cx="2145420" cy="4250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B7AE0-2D49-4922-9FBB-A1030CD62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91" y="2144475"/>
            <a:ext cx="2145420" cy="95238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E4E2CC-3193-4247-8B09-5D1798CEE43D}"/>
              </a:ext>
            </a:extLst>
          </p:cNvPr>
          <p:cNvSpPr/>
          <p:nvPr/>
        </p:nvSpPr>
        <p:spPr>
          <a:xfrm>
            <a:off x="3084901" y="2003822"/>
            <a:ext cx="2128736" cy="4356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12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84" y="898524"/>
            <a:ext cx="5466716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MOCKUPS</a:t>
            </a:r>
            <a:r>
              <a:rPr lang="en-US" spc="-5" dirty="0"/>
              <a:t>. - </a:t>
            </a:r>
            <a:r>
              <a:rPr lang="en-US" spc="-5" dirty="0" err="1"/>
              <a:t>Concursos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A753C983-F9B7-46C5-8836-31ECD0681928}"/>
              </a:ext>
            </a:extLst>
          </p:cNvPr>
          <p:cNvSpPr txBox="1"/>
          <p:nvPr/>
        </p:nvSpPr>
        <p:spPr>
          <a:xfrm>
            <a:off x="4704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Interfaz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930351-495E-4A15-B55F-2D00EB7F8731}"/>
              </a:ext>
            </a:extLst>
          </p:cNvPr>
          <p:cNvSpPr txBox="1"/>
          <p:nvPr/>
        </p:nvSpPr>
        <p:spPr>
          <a:xfrm>
            <a:off x="2756410" y="6324600"/>
            <a:ext cx="26537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Conferencias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A375CE-6DB3-488A-B6A7-57C51CB06847}"/>
              </a:ext>
            </a:extLst>
          </p:cNvPr>
          <p:cNvSpPr txBox="1"/>
          <p:nvPr/>
        </p:nvSpPr>
        <p:spPr>
          <a:xfrm>
            <a:off x="5575810" y="6319162"/>
            <a:ext cx="2120390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Concursos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149F2AB-971E-45AB-9439-94BDE6597459}"/>
              </a:ext>
            </a:extLst>
          </p:cNvPr>
          <p:cNvSpPr txBox="1"/>
          <p:nvPr/>
        </p:nvSpPr>
        <p:spPr>
          <a:xfrm>
            <a:off x="7861810" y="6308961"/>
            <a:ext cx="2905182" cy="51097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906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s-MX" sz="3200" spc="10" dirty="0">
                <a:solidFill>
                  <a:srgbClr val="FFFFFF"/>
                </a:solidFill>
                <a:latin typeface="Trebuchet MS"/>
                <a:cs typeface="Trebuchet MS"/>
              </a:rPr>
              <a:t>Notificaciones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4" name="Imagen 3" descr="Imagen que contiene electrónica, monitor, interior, pantalla&#10;&#10;&#10;&#10;Descripción generada automáticamente">
            <a:extLst>
              <a:ext uri="{FF2B5EF4-FFF2-40B4-BE49-F238E27FC236}">
                <a16:creationId xmlns:a16="http://schemas.microsoft.com/office/drawing/2014/main" id="{E621DE0F-EC3A-5E4B-A71F-FD5F54987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" y="2039143"/>
            <a:ext cx="2128736" cy="4356100"/>
          </a:xfrm>
          <a:prstGeom prst="rect">
            <a:avLst/>
          </a:prstGeom>
        </p:spPr>
      </p:pic>
      <p:pic>
        <p:nvPicPr>
          <p:cNvPr id="6" name="Imagen 5" descr="Imagen que contiene teléfono, teléfono móvil, electrónica&#10;&#10;&#10;&#10;Descripción generada automáticamente">
            <a:extLst>
              <a:ext uri="{FF2B5EF4-FFF2-40B4-BE49-F238E27FC236}">
                <a16:creationId xmlns:a16="http://schemas.microsoft.com/office/drawing/2014/main" id="{BEA65B76-E308-A24A-A171-E410FD75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52" y="2039143"/>
            <a:ext cx="2124927" cy="4356100"/>
          </a:xfrm>
          <a:prstGeom prst="rect">
            <a:avLst/>
          </a:prstGeom>
        </p:spPr>
      </p:pic>
      <p:pic>
        <p:nvPicPr>
          <p:cNvPr id="8" name="Imagen 7" descr="Imagen que contiene electrónica, teléfono móvil, teléfono, captura de pantalla&#10;&#10;&#10;&#10;Descripción generada automáticamente">
            <a:extLst>
              <a:ext uri="{FF2B5EF4-FFF2-40B4-BE49-F238E27FC236}">
                <a16:creationId xmlns:a16="http://schemas.microsoft.com/office/drawing/2014/main" id="{4DFA954B-D76C-7647-A436-F7AB1691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52" y="2058193"/>
            <a:ext cx="2148106" cy="4337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273A53-6018-B74F-A8B6-2010FD5A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91" y="2144475"/>
            <a:ext cx="2145420" cy="4250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B7AE0-2D49-4922-9FBB-A1030CD62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91" y="2144475"/>
            <a:ext cx="2145420" cy="95238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7E4E2CC-3193-4247-8B09-5D1798CEE43D}"/>
              </a:ext>
            </a:extLst>
          </p:cNvPr>
          <p:cNvSpPr/>
          <p:nvPr/>
        </p:nvSpPr>
        <p:spPr>
          <a:xfrm>
            <a:off x="5572226" y="2010628"/>
            <a:ext cx="2128736" cy="4356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186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PowerPoint Presentation</vt:lpstr>
      <vt:lpstr>Tabla de contenido</vt:lpstr>
      <vt:lpstr>Introducción</vt:lpstr>
      <vt:lpstr>Objetivo</vt:lpstr>
      <vt:lpstr>Objetivo especificos</vt:lpstr>
      <vt:lpstr>Justificación</vt:lpstr>
      <vt:lpstr>MOCKUPS.  - Inicio</vt:lpstr>
      <vt:lpstr>MOCKUPS.  -Conferencias</vt:lpstr>
      <vt:lpstr>MOCKUPS. - Concursos</vt:lpstr>
      <vt:lpstr>MOCKUPS. - Notificaciones</vt:lpstr>
      <vt:lpstr>Conclusion</vt:lpstr>
      <vt:lpstr>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</dc:creator>
  <cp:lastModifiedBy>Wong</cp:lastModifiedBy>
  <cp:revision>5</cp:revision>
  <dcterms:created xsi:type="dcterms:W3CDTF">2018-11-24T01:37:09Z</dcterms:created>
  <dcterms:modified xsi:type="dcterms:W3CDTF">2018-12-05T01:17:02Z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2018-10-31T00:00:00Z</vt:filetime>
  </property>
  <property fmtid="{D5CDD505-2E9C-101B-9397-08002B2CF9AE}" pid="3" name="LastSaved">
    <vt:filetime>2018-11-24T00:00:00Z</vt:filetime>
  </property>
</Properties>
</file>