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Bold"/>
      <p:bold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Raleway Black"/>
      <p:bold r:id="rId29"/>
      <p:boldItalic r:id="rId30"/>
    </p:embeddedFont>
    <p:embeddedFont>
      <p:font typeface="Raleway Light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  <p:embeddedFont>
      <p:font typeface="Nuni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bold.fntdata"/><Relationship Id="rId20" Type="http://schemas.openxmlformats.org/officeDocument/2006/relationships/font" Target="fonts/RalewayExtraBold-boldItalic.fntdata"/><Relationship Id="rId42" Type="http://schemas.openxmlformats.org/officeDocument/2006/relationships/font" Target="fonts/NunitoLight-boldItalic.fntdata"/><Relationship Id="rId41" Type="http://schemas.openxmlformats.org/officeDocument/2006/relationships/font" Target="fonts/NunitoLight-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regular.fntdata"/><Relationship Id="rId30" Type="http://schemas.openxmlformats.org/officeDocument/2006/relationships/font" Target="fonts/RalewayBlack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italic.fntdata"/><Relationship Id="rId10" Type="http://schemas.openxmlformats.org/officeDocument/2006/relationships/slide" Target="slides/slide5.xml"/><Relationship Id="rId32" Type="http://schemas.openxmlformats.org/officeDocument/2006/relationships/font" Target="fonts/RalewayLight-bold.fntdata"/><Relationship Id="rId13" Type="http://schemas.openxmlformats.org/officeDocument/2006/relationships/slide" Target="slides/slide8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7.xml"/><Relationship Id="rId34" Type="http://schemas.openxmlformats.org/officeDocument/2006/relationships/font" Target="fonts/RalewayLight-boldItalic.fntdata"/><Relationship Id="rId15" Type="http://schemas.openxmlformats.org/officeDocument/2006/relationships/font" Target="fonts/Raleway-regular.fntdata"/><Relationship Id="rId37" Type="http://schemas.openxmlformats.org/officeDocument/2006/relationships/font" Target="fonts/RalewayMedium-italic.fntdata"/><Relationship Id="rId14" Type="http://schemas.openxmlformats.org/officeDocument/2006/relationships/slide" Target="slides/slide9.xml"/><Relationship Id="rId36" Type="http://schemas.openxmlformats.org/officeDocument/2006/relationships/font" Target="fonts/RalewayMedium-bold.fntdata"/><Relationship Id="rId17" Type="http://schemas.openxmlformats.org/officeDocument/2006/relationships/font" Target="fonts/Raleway-italic.fntdata"/><Relationship Id="rId39" Type="http://schemas.openxmlformats.org/officeDocument/2006/relationships/font" Target="fonts/NunitoLight-regular.fntdata"/><Relationship Id="rId16" Type="http://schemas.openxmlformats.org/officeDocument/2006/relationships/font" Target="fonts/Raleway-bold.fntdata"/><Relationship Id="rId38" Type="http://schemas.openxmlformats.org/officeDocument/2006/relationships/font" Target="fonts/RalewayMedium-boldItalic.fntdata"/><Relationship Id="rId19" Type="http://schemas.openxmlformats.org/officeDocument/2006/relationships/font" Target="fonts/RalewayExtraBold-bold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94100fc9e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94100fc9e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375c70b21_1_2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375c70b21_1_2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9aae71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9aae71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a1edc3d80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a1edc3d80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1edc3d80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a1edc3d80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1edc3d80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a1edc3d80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a1edc3d80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a1edc3d80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a1edc3d800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a1edc3d80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a1edc3d800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a1edc3d800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6949500" y="0"/>
            <a:ext cx="21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7"/>
          <p:cNvGrpSpPr/>
          <p:nvPr/>
        </p:nvGrpSpPr>
        <p:grpSpPr>
          <a:xfrm>
            <a:off x="4081125" y="-1082350"/>
            <a:ext cx="6519200" cy="7173975"/>
            <a:chOff x="4081125" y="-1082350"/>
            <a:chExt cx="6519200" cy="7173975"/>
          </a:xfrm>
        </p:grpSpPr>
        <p:sp>
          <p:nvSpPr>
            <p:cNvPr id="149" name="Google Shape;149;p27"/>
            <p:cNvSpPr/>
            <p:nvPr/>
          </p:nvSpPr>
          <p:spPr>
            <a:xfrm>
              <a:off x="7030613" y="3254225"/>
              <a:ext cx="2837700" cy="2837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27"/>
            <p:cNvGrpSpPr/>
            <p:nvPr/>
          </p:nvGrpSpPr>
          <p:grpSpPr>
            <a:xfrm>
              <a:off x="6239202" y="4365695"/>
              <a:ext cx="1302294" cy="1329958"/>
              <a:chOff x="441625" y="885600"/>
              <a:chExt cx="1100375" cy="1123750"/>
            </a:xfrm>
          </p:grpSpPr>
          <p:sp>
            <p:nvSpPr>
              <p:cNvPr id="151" name="Google Shape;151;p27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27"/>
            <p:cNvGrpSpPr/>
            <p:nvPr/>
          </p:nvGrpSpPr>
          <p:grpSpPr>
            <a:xfrm>
              <a:off x="5867992" y="-1005571"/>
              <a:ext cx="1939231" cy="1939231"/>
              <a:chOff x="238125" y="2189800"/>
              <a:chExt cx="1119325" cy="1119325"/>
            </a:xfrm>
          </p:grpSpPr>
          <p:sp>
            <p:nvSpPr>
              <p:cNvPr id="277" name="Google Shape;277;p27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rect b="b" l="l" r="r" t="t"/>
                <a:pathLst>
                  <a:path extrusionOk="0" h="10718" w="10718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rect b="b" l="l" r="r" t="t"/>
                <a:pathLst>
                  <a:path extrusionOk="0" h="20455" w="20454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rect b="b" l="l" r="r" t="t"/>
                <a:pathLst>
                  <a:path extrusionOk="0" h="25878" w="25879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rect b="b" l="l" r="r" t="t"/>
                <a:pathLst>
                  <a:path extrusionOk="0" h="29423" w="29423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rect b="b" l="l" r="r" t="t"/>
                <a:pathLst>
                  <a:path extrusionOk="0" h="31553" w="31551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rect b="b" l="l" r="r" t="t"/>
                <a:pathLst>
                  <a:path extrusionOk="0" h="31555" w="31551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rect b="b" l="l" r="r" t="t"/>
                <a:pathLst>
                  <a:path extrusionOk="0" h="29422" w="29422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rect b="b" l="l" r="r" t="t"/>
                <a:pathLst>
                  <a:path extrusionOk="0" h="25879" w="2588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rect b="b" l="l" r="r" t="t"/>
                <a:pathLst>
                  <a:path extrusionOk="0" h="20454" w="20454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rect b="b" l="l" r="r" t="t"/>
                <a:pathLst>
                  <a:path extrusionOk="0" h="10716" w="10718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7"/>
            <p:cNvSpPr/>
            <p:nvPr/>
          </p:nvSpPr>
          <p:spPr>
            <a:xfrm>
              <a:off x="6750725" y="-1082350"/>
              <a:ext cx="3849600" cy="384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4081125" y="-184275"/>
              <a:ext cx="752800" cy="686125"/>
            </a:xfrm>
            <a:custGeom>
              <a:rect b="b" l="l" r="r" t="t"/>
              <a:pathLst>
                <a:path extrusionOk="0" h="27445" w="30112">
                  <a:moveTo>
                    <a:pt x="15056" y="1423"/>
                  </a:moveTo>
                  <a:cubicBezTo>
                    <a:pt x="18342" y="1423"/>
                    <a:pt x="21433" y="2702"/>
                    <a:pt x="23756" y="5027"/>
                  </a:cubicBezTo>
                  <a:cubicBezTo>
                    <a:pt x="28554" y="9823"/>
                    <a:pt x="28554" y="17629"/>
                    <a:pt x="23756" y="22427"/>
                  </a:cubicBezTo>
                  <a:cubicBezTo>
                    <a:pt x="21358" y="24825"/>
                    <a:pt x="18207" y="26025"/>
                    <a:pt x="15056" y="26025"/>
                  </a:cubicBezTo>
                  <a:cubicBezTo>
                    <a:pt x="11906" y="26025"/>
                    <a:pt x="8754" y="24825"/>
                    <a:pt x="6355" y="22427"/>
                  </a:cubicBezTo>
                  <a:cubicBezTo>
                    <a:pt x="1559" y="17629"/>
                    <a:pt x="1559" y="9823"/>
                    <a:pt x="6355" y="5027"/>
                  </a:cubicBezTo>
                  <a:cubicBezTo>
                    <a:pt x="8680" y="2702"/>
                    <a:pt x="11769" y="1423"/>
                    <a:pt x="15056" y="1423"/>
                  </a:cubicBezTo>
                  <a:close/>
                  <a:moveTo>
                    <a:pt x="15056" y="1"/>
                  </a:moveTo>
                  <a:cubicBezTo>
                    <a:pt x="11390" y="1"/>
                    <a:pt x="7943" y="1430"/>
                    <a:pt x="5352" y="4021"/>
                  </a:cubicBezTo>
                  <a:cubicBezTo>
                    <a:pt x="0" y="9373"/>
                    <a:pt x="0" y="18080"/>
                    <a:pt x="5352" y="23431"/>
                  </a:cubicBezTo>
                  <a:cubicBezTo>
                    <a:pt x="8027" y="26107"/>
                    <a:pt x="11542" y="27445"/>
                    <a:pt x="15056" y="27445"/>
                  </a:cubicBezTo>
                  <a:cubicBezTo>
                    <a:pt x="18570" y="27445"/>
                    <a:pt x="22086" y="26107"/>
                    <a:pt x="24760" y="23431"/>
                  </a:cubicBezTo>
                  <a:cubicBezTo>
                    <a:pt x="30111" y="18080"/>
                    <a:pt x="30111" y="9373"/>
                    <a:pt x="24760" y="4021"/>
                  </a:cubicBezTo>
                  <a:cubicBezTo>
                    <a:pt x="22169" y="1430"/>
                    <a:pt x="18722" y="1"/>
                    <a:pt x="15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7"/>
          <p:cNvSpPr txBox="1"/>
          <p:nvPr>
            <p:ph type="ctrTitle"/>
          </p:nvPr>
        </p:nvSpPr>
        <p:spPr>
          <a:xfrm>
            <a:off x="731400" y="731400"/>
            <a:ext cx="6218100" cy="3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Curso de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Git Inicial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841260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8"/>
          <p:cNvGrpSpPr/>
          <p:nvPr/>
        </p:nvGrpSpPr>
        <p:grpSpPr>
          <a:xfrm>
            <a:off x="-799125" y="-1576925"/>
            <a:ext cx="11087275" cy="8349650"/>
            <a:chOff x="-799125" y="-1576925"/>
            <a:chExt cx="11087275" cy="8349650"/>
          </a:xfrm>
        </p:grpSpPr>
        <p:sp>
          <p:nvSpPr>
            <p:cNvPr id="301" name="Google Shape;301;p28"/>
            <p:cNvSpPr/>
            <p:nvPr/>
          </p:nvSpPr>
          <p:spPr>
            <a:xfrm>
              <a:off x="6785350" y="3269925"/>
              <a:ext cx="3502800" cy="350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>
              <a:off x="5710791" y="4269988"/>
              <a:ext cx="1502706" cy="1502670"/>
              <a:chOff x="2817100" y="2404400"/>
              <a:chExt cx="1024200" cy="10241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2817100" y="2404400"/>
                <a:ext cx="1024200" cy="1024175"/>
              </a:xfrm>
              <a:custGeom>
                <a:rect b="b" l="l" r="r" t="t"/>
                <a:pathLst>
                  <a:path extrusionOk="0" h="40967" w="40968">
                    <a:moveTo>
                      <a:pt x="20485" y="1440"/>
                    </a:moveTo>
                    <a:cubicBezTo>
                      <a:pt x="30985" y="1440"/>
                      <a:pt x="39527" y="9983"/>
                      <a:pt x="39527" y="20484"/>
                    </a:cubicBezTo>
                    <a:cubicBezTo>
                      <a:pt x="39527" y="30984"/>
                      <a:pt x="30984" y="39528"/>
                      <a:pt x="20485" y="39528"/>
                    </a:cubicBezTo>
                    <a:cubicBezTo>
                      <a:pt x="9984" y="39528"/>
                      <a:pt x="1441" y="30984"/>
                      <a:pt x="1441" y="20484"/>
                    </a:cubicBezTo>
                    <a:cubicBezTo>
                      <a:pt x="1441" y="9983"/>
                      <a:pt x="9984" y="1440"/>
                      <a:pt x="20485" y="1440"/>
                    </a:cubicBezTo>
                    <a:close/>
                    <a:moveTo>
                      <a:pt x="20485" y="1"/>
                    </a:moveTo>
                    <a:cubicBezTo>
                      <a:pt x="9190" y="1"/>
                      <a:pt x="0" y="9189"/>
                      <a:pt x="0" y="20484"/>
                    </a:cubicBezTo>
                    <a:cubicBezTo>
                      <a:pt x="0" y="31779"/>
                      <a:pt x="9190" y="40967"/>
                      <a:pt x="20485" y="40967"/>
                    </a:cubicBezTo>
                    <a:cubicBezTo>
                      <a:pt x="31778" y="40967"/>
                      <a:pt x="40968" y="31777"/>
                      <a:pt x="40968" y="20484"/>
                    </a:cubicBezTo>
                    <a:cubicBezTo>
                      <a:pt x="40968" y="9190"/>
                      <a:pt x="31778" y="1"/>
                      <a:pt x="20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2938350" y="2525675"/>
                <a:ext cx="781700" cy="781650"/>
              </a:xfrm>
              <a:custGeom>
                <a:rect b="b" l="l" r="r" t="t"/>
                <a:pathLst>
                  <a:path extrusionOk="0" h="31266" w="31268">
                    <a:moveTo>
                      <a:pt x="15635" y="1439"/>
                    </a:moveTo>
                    <a:cubicBezTo>
                      <a:pt x="23460" y="1439"/>
                      <a:pt x="29827" y="7806"/>
                      <a:pt x="29827" y="15633"/>
                    </a:cubicBezTo>
                    <a:cubicBezTo>
                      <a:pt x="29827" y="23457"/>
                      <a:pt x="23460" y="29825"/>
                      <a:pt x="15635" y="29825"/>
                    </a:cubicBezTo>
                    <a:cubicBezTo>
                      <a:pt x="7808" y="29825"/>
                      <a:pt x="1441" y="23457"/>
                      <a:pt x="1441" y="15633"/>
                    </a:cubicBezTo>
                    <a:cubicBezTo>
                      <a:pt x="1441" y="7806"/>
                      <a:pt x="7808" y="1439"/>
                      <a:pt x="15635" y="1439"/>
                    </a:cubicBezTo>
                    <a:close/>
                    <a:moveTo>
                      <a:pt x="15635" y="0"/>
                    </a:moveTo>
                    <a:cubicBezTo>
                      <a:pt x="7014" y="0"/>
                      <a:pt x="1" y="7012"/>
                      <a:pt x="1" y="15633"/>
                    </a:cubicBezTo>
                    <a:cubicBezTo>
                      <a:pt x="1" y="24252"/>
                      <a:pt x="7014" y="31265"/>
                      <a:pt x="15635" y="31265"/>
                    </a:cubicBezTo>
                    <a:cubicBezTo>
                      <a:pt x="24254" y="31265"/>
                      <a:pt x="31267" y="24252"/>
                      <a:pt x="31267" y="15633"/>
                    </a:cubicBezTo>
                    <a:cubicBezTo>
                      <a:pt x="31267" y="7013"/>
                      <a:pt x="24254" y="0"/>
                      <a:pt x="156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3061000" y="2648275"/>
                <a:ext cx="536400" cy="536425"/>
              </a:xfrm>
              <a:custGeom>
                <a:rect b="b" l="l" r="r" t="t"/>
                <a:pathLst>
                  <a:path extrusionOk="0" h="21457" w="21456">
                    <a:moveTo>
                      <a:pt x="10729" y="1440"/>
                    </a:moveTo>
                    <a:cubicBezTo>
                      <a:pt x="15849" y="1440"/>
                      <a:pt x="20016" y="5607"/>
                      <a:pt x="20016" y="10729"/>
                    </a:cubicBezTo>
                    <a:cubicBezTo>
                      <a:pt x="20016" y="15851"/>
                      <a:pt x="15849" y="20016"/>
                      <a:pt x="10729" y="20016"/>
                    </a:cubicBezTo>
                    <a:cubicBezTo>
                      <a:pt x="5607" y="20016"/>
                      <a:pt x="1440" y="15849"/>
                      <a:pt x="1440" y="10729"/>
                    </a:cubicBezTo>
                    <a:cubicBezTo>
                      <a:pt x="1440" y="5607"/>
                      <a:pt x="5607" y="1440"/>
                      <a:pt x="10729" y="1440"/>
                    </a:cubicBezTo>
                    <a:close/>
                    <a:moveTo>
                      <a:pt x="10729" y="1"/>
                    </a:moveTo>
                    <a:cubicBezTo>
                      <a:pt x="4814" y="1"/>
                      <a:pt x="1" y="4812"/>
                      <a:pt x="1" y="10729"/>
                    </a:cubicBezTo>
                    <a:cubicBezTo>
                      <a:pt x="1" y="16644"/>
                      <a:pt x="4812" y="21457"/>
                      <a:pt x="10729" y="21457"/>
                    </a:cubicBezTo>
                    <a:cubicBezTo>
                      <a:pt x="16644" y="21457"/>
                      <a:pt x="21455" y="16644"/>
                      <a:pt x="21455" y="10729"/>
                    </a:cubicBezTo>
                    <a:cubicBezTo>
                      <a:pt x="21455" y="4814"/>
                      <a:pt x="16642" y="1"/>
                      <a:pt x="10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>
              <a:off x="8777306" y="2751596"/>
              <a:ext cx="1227358" cy="1253431"/>
              <a:chOff x="441625" y="885600"/>
              <a:chExt cx="1100375" cy="112375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8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8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28"/>
            <p:cNvSpPr/>
            <p:nvPr/>
          </p:nvSpPr>
          <p:spPr>
            <a:xfrm>
              <a:off x="8424000" y="2249602"/>
              <a:ext cx="423793" cy="423793"/>
            </a:xfrm>
            <a:custGeom>
              <a:rect b="b" l="l" r="r" t="t"/>
              <a:pathLst>
                <a:path extrusionOk="0" h="9085" w="9085">
                  <a:moveTo>
                    <a:pt x="4543" y="1"/>
                  </a:moveTo>
                  <a:cubicBezTo>
                    <a:pt x="2039" y="1"/>
                    <a:pt x="1" y="2039"/>
                    <a:pt x="1" y="4542"/>
                  </a:cubicBezTo>
                  <a:cubicBezTo>
                    <a:pt x="1" y="4836"/>
                    <a:pt x="239" y="5076"/>
                    <a:pt x="534" y="5076"/>
                  </a:cubicBezTo>
                  <a:cubicBezTo>
                    <a:pt x="828" y="5076"/>
                    <a:pt x="1066" y="4836"/>
                    <a:pt x="1067" y="4542"/>
                  </a:cubicBezTo>
                  <a:cubicBezTo>
                    <a:pt x="1067" y="2626"/>
                    <a:pt x="2626" y="1067"/>
                    <a:pt x="4543" y="1067"/>
                  </a:cubicBezTo>
                  <a:cubicBezTo>
                    <a:pt x="6459" y="1067"/>
                    <a:pt x="8018" y="2626"/>
                    <a:pt x="8018" y="4542"/>
                  </a:cubicBezTo>
                  <a:cubicBezTo>
                    <a:pt x="8018" y="6459"/>
                    <a:pt x="6459" y="8018"/>
                    <a:pt x="4543" y="8018"/>
                  </a:cubicBezTo>
                  <a:cubicBezTo>
                    <a:pt x="4540" y="8018"/>
                    <a:pt x="4536" y="8018"/>
                    <a:pt x="4533" y="8018"/>
                  </a:cubicBezTo>
                  <a:cubicBezTo>
                    <a:pt x="4239" y="8018"/>
                    <a:pt x="3999" y="8255"/>
                    <a:pt x="3999" y="8551"/>
                  </a:cubicBezTo>
                  <a:cubicBezTo>
                    <a:pt x="3999" y="8846"/>
                    <a:pt x="4239" y="9084"/>
                    <a:pt x="4533" y="9084"/>
                  </a:cubicBezTo>
                  <a:cubicBezTo>
                    <a:pt x="4536" y="9084"/>
                    <a:pt x="4540" y="9084"/>
                    <a:pt x="4543" y="9084"/>
                  </a:cubicBezTo>
                  <a:cubicBezTo>
                    <a:pt x="7046" y="9084"/>
                    <a:pt x="9084" y="7046"/>
                    <a:pt x="9084" y="4542"/>
                  </a:cubicBezTo>
                  <a:cubicBezTo>
                    <a:pt x="9084" y="2039"/>
                    <a:pt x="7046" y="1"/>
                    <a:pt x="4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-799125" y="-1576925"/>
              <a:ext cx="3502800" cy="350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" name="Google Shape;434;p28"/>
            <p:cNvGrpSpPr/>
            <p:nvPr/>
          </p:nvGrpSpPr>
          <p:grpSpPr>
            <a:xfrm>
              <a:off x="1995506" y="-713429"/>
              <a:ext cx="1227358" cy="1253431"/>
              <a:chOff x="441625" y="885600"/>
              <a:chExt cx="1100375" cy="1123750"/>
            </a:xfrm>
          </p:grpSpPr>
          <p:sp>
            <p:nvSpPr>
              <p:cNvPr id="435" name="Google Shape;435;p28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0" name="Google Shape;560;p28"/>
            <p:cNvSpPr/>
            <p:nvPr/>
          </p:nvSpPr>
          <p:spPr>
            <a:xfrm>
              <a:off x="1867050" y="864725"/>
              <a:ext cx="752800" cy="686125"/>
            </a:xfrm>
            <a:custGeom>
              <a:rect b="b" l="l" r="r" t="t"/>
              <a:pathLst>
                <a:path extrusionOk="0" h="27445" w="30112">
                  <a:moveTo>
                    <a:pt x="15056" y="1423"/>
                  </a:moveTo>
                  <a:cubicBezTo>
                    <a:pt x="18342" y="1423"/>
                    <a:pt x="21433" y="2702"/>
                    <a:pt x="23756" y="5027"/>
                  </a:cubicBezTo>
                  <a:cubicBezTo>
                    <a:pt x="28554" y="9823"/>
                    <a:pt x="28554" y="17629"/>
                    <a:pt x="23756" y="22427"/>
                  </a:cubicBezTo>
                  <a:cubicBezTo>
                    <a:pt x="21358" y="24825"/>
                    <a:pt x="18207" y="26025"/>
                    <a:pt x="15056" y="26025"/>
                  </a:cubicBezTo>
                  <a:cubicBezTo>
                    <a:pt x="11906" y="26025"/>
                    <a:pt x="8754" y="24825"/>
                    <a:pt x="6355" y="22427"/>
                  </a:cubicBezTo>
                  <a:cubicBezTo>
                    <a:pt x="1559" y="17629"/>
                    <a:pt x="1559" y="9823"/>
                    <a:pt x="6355" y="5027"/>
                  </a:cubicBezTo>
                  <a:cubicBezTo>
                    <a:pt x="8680" y="2702"/>
                    <a:pt x="11769" y="1423"/>
                    <a:pt x="15056" y="1423"/>
                  </a:cubicBezTo>
                  <a:close/>
                  <a:moveTo>
                    <a:pt x="15056" y="1"/>
                  </a:moveTo>
                  <a:cubicBezTo>
                    <a:pt x="11390" y="1"/>
                    <a:pt x="7943" y="1430"/>
                    <a:pt x="5352" y="4021"/>
                  </a:cubicBezTo>
                  <a:cubicBezTo>
                    <a:pt x="0" y="9373"/>
                    <a:pt x="0" y="18080"/>
                    <a:pt x="5352" y="23431"/>
                  </a:cubicBezTo>
                  <a:cubicBezTo>
                    <a:pt x="8027" y="26107"/>
                    <a:pt x="11542" y="27445"/>
                    <a:pt x="15056" y="27445"/>
                  </a:cubicBezTo>
                  <a:cubicBezTo>
                    <a:pt x="18570" y="27445"/>
                    <a:pt x="22086" y="26107"/>
                    <a:pt x="24760" y="23431"/>
                  </a:cubicBezTo>
                  <a:cubicBezTo>
                    <a:pt x="30111" y="18080"/>
                    <a:pt x="30111" y="9373"/>
                    <a:pt x="24760" y="4021"/>
                  </a:cubicBezTo>
                  <a:cubicBezTo>
                    <a:pt x="22169" y="1430"/>
                    <a:pt x="18722" y="1"/>
                    <a:pt x="15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8"/>
          <p:cNvSpPr txBox="1"/>
          <p:nvPr>
            <p:ph idx="2" type="title"/>
          </p:nvPr>
        </p:nvSpPr>
        <p:spPr>
          <a:xfrm>
            <a:off x="729575" y="1851900"/>
            <a:ext cx="17538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Nunito"/>
                <a:ea typeface="Nunito"/>
                <a:cs typeface="Nunito"/>
                <a:sym typeface="Nunito"/>
              </a:rPr>
              <a:t>04</a:t>
            </a:r>
            <a:endParaRPr b="1" sz="8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62" name="Google Shape;562;p28"/>
          <p:cNvCxnSpPr/>
          <p:nvPr/>
        </p:nvCxnSpPr>
        <p:spPr>
          <a:xfrm>
            <a:off x="2635775" y="185189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28"/>
          <p:cNvSpPr txBox="1"/>
          <p:nvPr>
            <p:ph type="ctrTitle"/>
          </p:nvPr>
        </p:nvSpPr>
        <p:spPr>
          <a:xfrm>
            <a:off x="2788175" y="1851900"/>
            <a:ext cx="37962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Clase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Branch, Pull, y Push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/>
          <p:nvPr/>
        </p:nvSpPr>
        <p:spPr>
          <a:xfrm>
            <a:off x="841260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-1646850" y="-478298"/>
            <a:ext cx="12773200" cy="6718923"/>
            <a:chOff x="-1646850" y="-478298"/>
            <a:chExt cx="12773200" cy="6718923"/>
          </a:xfrm>
        </p:grpSpPr>
        <p:grpSp>
          <p:nvGrpSpPr>
            <p:cNvPr id="573" name="Google Shape;573;p29"/>
            <p:cNvGrpSpPr/>
            <p:nvPr/>
          </p:nvGrpSpPr>
          <p:grpSpPr>
            <a:xfrm>
              <a:off x="-623255" y="1055160"/>
              <a:ext cx="1967581" cy="2009377"/>
              <a:chOff x="441625" y="885600"/>
              <a:chExt cx="1100375" cy="1123750"/>
            </a:xfrm>
          </p:grpSpPr>
          <p:sp>
            <p:nvSpPr>
              <p:cNvPr id="574" name="Google Shape;574;p29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9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9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9" name="Google Shape;699;p29"/>
            <p:cNvSpPr/>
            <p:nvPr/>
          </p:nvSpPr>
          <p:spPr>
            <a:xfrm>
              <a:off x="-1646850" y="2243725"/>
              <a:ext cx="4085400" cy="399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751325" y="2319605"/>
              <a:ext cx="1000622" cy="911997"/>
            </a:xfrm>
            <a:custGeom>
              <a:rect b="b" l="l" r="r" t="t"/>
              <a:pathLst>
                <a:path extrusionOk="0" h="27445" w="30112">
                  <a:moveTo>
                    <a:pt x="15056" y="1423"/>
                  </a:moveTo>
                  <a:cubicBezTo>
                    <a:pt x="18342" y="1423"/>
                    <a:pt x="21433" y="2702"/>
                    <a:pt x="23756" y="5027"/>
                  </a:cubicBezTo>
                  <a:cubicBezTo>
                    <a:pt x="28554" y="9823"/>
                    <a:pt x="28554" y="17629"/>
                    <a:pt x="23756" y="22427"/>
                  </a:cubicBezTo>
                  <a:cubicBezTo>
                    <a:pt x="21358" y="24825"/>
                    <a:pt x="18207" y="26025"/>
                    <a:pt x="15056" y="26025"/>
                  </a:cubicBezTo>
                  <a:cubicBezTo>
                    <a:pt x="11906" y="26025"/>
                    <a:pt x="8754" y="24825"/>
                    <a:pt x="6355" y="22427"/>
                  </a:cubicBezTo>
                  <a:cubicBezTo>
                    <a:pt x="1559" y="17629"/>
                    <a:pt x="1559" y="9823"/>
                    <a:pt x="6355" y="5027"/>
                  </a:cubicBezTo>
                  <a:cubicBezTo>
                    <a:pt x="8680" y="2702"/>
                    <a:pt x="11769" y="1423"/>
                    <a:pt x="15056" y="1423"/>
                  </a:cubicBezTo>
                  <a:close/>
                  <a:moveTo>
                    <a:pt x="15056" y="1"/>
                  </a:moveTo>
                  <a:cubicBezTo>
                    <a:pt x="11390" y="1"/>
                    <a:pt x="7943" y="1430"/>
                    <a:pt x="5352" y="4021"/>
                  </a:cubicBezTo>
                  <a:cubicBezTo>
                    <a:pt x="0" y="9373"/>
                    <a:pt x="0" y="18080"/>
                    <a:pt x="5352" y="23431"/>
                  </a:cubicBezTo>
                  <a:cubicBezTo>
                    <a:pt x="8027" y="26107"/>
                    <a:pt x="11542" y="27445"/>
                    <a:pt x="15056" y="27445"/>
                  </a:cubicBezTo>
                  <a:cubicBezTo>
                    <a:pt x="18570" y="27445"/>
                    <a:pt x="22086" y="26107"/>
                    <a:pt x="24760" y="23431"/>
                  </a:cubicBezTo>
                  <a:cubicBezTo>
                    <a:pt x="30111" y="18080"/>
                    <a:pt x="30111" y="9373"/>
                    <a:pt x="24760" y="4021"/>
                  </a:cubicBezTo>
                  <a:cubicBezTo>
                    <a:pt x="22169" y="1430"/>
                    <a:pt x="18722" y="1"/>
                    <a:pt x="15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623550" y="-63825"/>
              <a:ext cx="3502800" cy="350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2" name="Google Shape;702;p29"/>
            <p:cNvGrpSpPr/>
            <p:nvPr/>
          </p:nvGrpSpPr>
          <p:grpSpPr>
            <a:xfrm>
              <a:off x="8024198" y="2724285"/>
              <a:ext cx="1500567" cy="1500567"/>
              <a:chOff x="238125" y="2189800"/>
              <a:chExt cx="1119325" cy="1119325"/>
            </a:xfrm>
          </p:grpSpPr>
          <p:sp>
            <p:nvSpPr>
              <p:cNvPr id="703" name="Google Shape;703;p29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rect b="b" l="l" r="r" t="t"/>
                <a:pathLst>
                  <a:path extrusionOk="0" h="10718" w="10718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rect b="b" l="l" r="r" t="t"/>
                <a:pathLst>
                  <a:path extrusionOk="0" h="20455" w="20454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rect b="b" l="l" r="r" t="t"/>
                <a:pathLst>
                  <a:path extrusionOk="0" h="25878" w="25879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rect b="b" l="l" r="r" t="t"/>
                <a:pathLst>
                  <a:path extrusionOk="0" h="29423" w="29423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rect b="b" l="l" r="r" t="t"/>
                <a:pathLst>
                  <a:path extrusionOk="0" h="31553" w="31551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rect b="b" l="l" r="r" t="t"/>
                <a:pathLst>
                  <a:path extrusionOk="0" h="31555" w="31551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rect b="b" l="l" r="r" t="t"/>
                <a:pathLst>
                  <a:path extrusionOk="0" h="29422" w="29422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rect b="b" l="l" r="r" t="t"/>
                <a:pathLst>
                  <a:path extrusionOk="0" h="25879" w="2588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rect b="b" l="l" r="r" t="t"/>
                <a:pathLst>
                  <a:path extrusionOk="0" h="20454" w="20454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rect b="b" l="l" r="r" t="t"/>
                <a:pathLst>
                  <a:path extrusionOk="0" h="10716" w="10718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29"/>
            <p:cNvGrpSpPr/>
            <p:nvPr/>
          </p:nvGrpSpPr>
          <p:grpSpPr>
            <a:xfrm>
              <a:off x="7279720" y="-478298"/>
              <a:ext cx="1356246" cy="1356213"/>
              <a:chOff x="2817100" y="2404400"/>
              <a:chExt cx="1024200" cy="1024175"/>
            </a:xfrm>
          </p:grpSpPr>
          <p:sp>
            <p:nvSpPr>
              <p:cNvPr id="716" name="Google Shape;716;p29"/>
              <p:cNvSpPr/>
              <p:nvPr/>
            </p:nvSpPr>
            <p:spPr>
              <a:xfrm>
                <a:off x="2817100" y="2404400"/>
                <a:ext cx="1024200" cy="1024175"/>
              </a:xfrm>
              <a:custGeom>
                <a:rect b="b" l="l" r="r" t="t"/>
                <a:pathLst>
                  <a:path extrusionOk="0" h="40967" w="40968">
                    <a:moveTo>
                      <a:pt x="20485" y="1440"/>
                    </a:moveTo>
                    <a:cubicBezTo>
                      <a:pt x="30985" y="1440"/>
                      <a:pt x="39527" y="9983"/>
                      <a:pt x="39527" y="20484"/>
                    </a:cubicBezTo>
                    <a:cubicBezTo>
                      <a:pt x="39527" y="30984"/>
                      <a:pt x="30984" y="39528"/>
                      <a:pt x="20485" y="39528"/>
                    </a:cubicBezTo>
                    <a:cubicBezTo>
                      <a:pt x="9984" y="39528"/>
                      <a:pt x="1441" y="30984"/>
                      <a:pt x="1441" y="20484"/>
                    </a:cubicBezTo>
                    <a:cubicBezTo>
                      <a:pt x="1441" y="9983"/>
                      <a:pt x="9984" y="1440"/>
                      <a:pt x="20485" y="1440"/>
                    </a:cubicBezTo>
                    <a:close/>
                    <a:moveTo>
                      <a:pt x="20485" y="1"/>
                    </a:moveTo>
                    <a:cubicBezTo>
                      <a:pt x="9190" y="1"/>
                      <a:pt x="0" y="9189"/>
                      <a:pt x="0" y="20484"/>
                    </a:cubicBezTo>
                    <a:cubicBezTo>
                      <a:pt x="0" y="31779"/>
                      <a:pt x="9190" y="40967"/>
                      <a:pt x="20485" y="40967"/>
                    </a:cubicBezTo>
                    <a:cubicBezTo>
                      <a:pt x="31778" y="40967"/>
                      <a:pt x="40968" y="31777"/>
                      <a:pt x="40968" y="20484"/>
                    </a:cubicBezTo>
                    <a:cubicBezTo>
                      <a:pt x="40968" y="9190"/>
                      <a:pt x="31778" y="1"/>
                      <a:pt x="20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2938350" y="2525675"/>
                <a:ext cx="781700" cy="781650"/>
              </a:xfrm>
              <a:custGeom>
                <a:rect b="b" l="l" r="r" t="t"/>
                <a:pathLst>
                  <a:path extrusionOk="0" h="31266" w="31268">
                    <a:moveTo>
                      <a:pt x="15635" y="1439"/>
                    </a:moveTo>
                    <a:cubicBezTo>
                      <a:pt x="23460" y="1439"/>
                      <a:pt x="29827" y="7806"/>
                      <a:pt x="29827" y="15633"/>
                    </a:cubicBezTo>
                    <a:cubicBezTo>
                      <a:pt x="29827" y="23457"/>
                      <a:pt x="23460" y="29825"/>
                      <a:pt x="15635" y="29825"/>
                    </a:cubicBezTo>
                    <a:cubicBezTo>
                      <a:pt x="7808" y="29825"/>
                      <a:pt x="1441" y="23457"/>
                      <a:pt x="1441" y="15633"/>
                    </a:cubicBezTo>
                    <a:cubicBezTo>
                      <a:pt x="1441" y="7806"/>
                      <a:pt x="7808" y="1439"/>
                      <a:pt x="15635" y="1439"/>
                    </a:cubicBezTo>
                    <a:close/>
                    <a:moveTo>
                      <a:pt x="15635" y="0"/>
                    </a:moveTo>
                    <a:cubicBezTo>
                      <a:pt x="7014" y="0"/>
                      <a:pt x="1" y="7012"/>
                      <a:pt x="1" y="15633"/>
                    </a:cubicBezTo>
                    <a:cubicBezTo>
                      <a:pt x="1" y="24252"/>
                      <a:pt x="7014" y="31265"/>
                      <a:pt x="15635" y="31265"/>
                    </a:cubicBezTo>
                    <a:cubicBezTo>
                      <a:pt x="24254" y="31265"/>
                      <a:pt x="31267" y="24252"/>
                      <a:pt x="31267" y="15633"/>
                    </a:cubicBezTo>
                    <a:cubicBezTo>
                      <a:pt x="31267" y="7013"/>
                      <a:pt x="24254" y="0"/>
                      <a:pt x="156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3061000" y="2648275"/>
                <a:ext cx="536400" cy="536425"/>
              </a:xfrm>
              <a:custGeom>
                <a:rect b="b" l="l" r="r" t="t"/>
                <a:pathLst>
                  <a:path extrusionOk="0" h="21457" w="21456">
                    <a:moveTo>
                      <a:pt x="10729" y="1440"/>
                    </a:moveTo>
                    <a:cubicBezTo>
                      <a:pt x="15849" y="1440"/>
                      <a:pt x="20016" y="5607"/>
                      <a:pt x="20016" y="10729"/>
                    </a:cubicBezTo>
                    <a:cubicBezTo>
                      <a:pt x="20016" y="15851"/>
                      <a:pt x="15849" y="20016"/>
                      <a:pt x="10729" y="20016"/>
                    </a:cubicBezTo>
                    <a:cubicBezTo>
                      <a:pt x="5607" y="20016"/>
                      <a:pt x="1440" y="15849"/>
                      <a:pt x="1440" y="10729"/>
                    </a:cubicBezTo>
                    <a:cubicBezTo>
                      <a:pt x="1440" y="5607"/>
                      <a:pt x="5607" y="1440"/>
                      <a:pt x="10729" y="1440"/>
                    </a:cubicBezTo>
                    <a:close/>
                    <a:moveTo>
                      <a:pt x="10729" y="1"/>
                    </a:moveTo>
                    <a:cubicBezTo>
                      <a:pt x="4814" y="1"/>
                      <a:pt x="1" y="4812"/>
                      <a:pt x="1" y="10729"/>
                    </a:cubicBezTo>
                    <a:cubicBezTo>
                      <a:pt x="1" y="16644"/>
                      <a:pt x="4812" y="21457"/>
                      <a:pt x="10729" y="21457"/>
                    </a:cubicBezTo>
                    <a:cubicBezTo>
                      <a:pt x="16644" y="21457"/>
                      <a:pt x="21455" y="16644"/>
                      <a:pt x="21455" y="10729"/>
                    </a:cubicBezTo>
                    <a:cubicBezTo>
                      <a:pt x="21455" y="4814"/>
                      <a:pt x="16642" y="1"/>
                      <a:pt x="10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29"/>
          <p:cNvSpPr txBox="1"/>
          <p:nvPr>
            <p:ph type="title"/>
          </p:nvPr>
        </p:nvSpPr>
        <p:spPr>
          <a:xfrm>
            <a:off x="1388100" y="91170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Branches: </a:t>
            </a:r>
            <a:r>
              <a:rPr b="1" lang="en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master y develop</a:t>
            </a:r>
            <a:endParaRPr b="1">
              <a:solidFill>
                <a:srgbClr val="B3B5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30"/>
          <p:cNvPicPr preferRelativeResize="0"/>
          <p:nvPr/>
        </p:nvPicPr>
        <p:blipFill rotWithShape="1">
          <a:blip r:embed="rId3">
            <a:alphaModFix/>
          </a:blip>
          <a:srcRect b="2624" l="0" r="0" t="2615"/>
          <a:stretch/>
        </p:blipFill>
        <p:spPr>
          <a:xfrm>
            <a:off x="4625634" y="1798102"/>
            <a:ext cx="3348797" cy="2181699"/>
          </a:xfrm>
          <a:prstGeom prst="rect">
            <a:avLst/>
          </a:prstGeom>
          <a:noFill/>
          <a:ln cap="flat" cmpd="sng" w="19050">
            <a:solidFill>
              <a:srgbClr val="1C23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5" name="Google Shape;725;p30"/>
          <p:cNvPicPr preferRelativeResize="0"/>
          <p:nvPr/>
        </p:nvPicPr>
        <p:blipFill rotWithShape="1">
          <a:blip r:embed="rId4">
            <a:alphaModFix/>
          </a:blip>
          <a:srcRect b="3589" l="-970" r="970" t="-3590"/>
          <a:stretch/>
        </p:blipFill>
        <p:spPr>
          <a:xfrm>
            <a:off x="4130016" y="1633497"/>
            <a:ext cx="4271877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0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8991600" y="0"/>
            <a:ext cx="15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0"/>
          <p:cNvSpPr/>
          <p:nvPr/>
        </p:nvSpPr>
        <p:spPr>
          <a:xfrm flipH="1" rot="-5400000">
            <a:off x="4383300" y="-3127200"/>
            <a:ext cx="377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30"/>
          <p:cNvGrpSpPr/>
          <p:nvPr/>
        </p:nvGrpSpPr>
        <p:grpSpPr>
          <a:xfrm>
            <a:off x="-2610962" y="-642762"/>
            <a:ext cx="7113600" cy="7455612"/>
            <a:chOff x="-2610962" y="-642762"/>
            <a:chExt cx="7113600" cy="7455612"/>
          </a:xfrm>
        </p:grpSpPr>
        <p:sp>
          <p:nvSpPr>
            <p:cNvPr id="732" name="Google Shape;732;p30"/>
            <p:cNvSpPr/>
            <p:nvPr/>
          </p:nvSpPr>
          <p:spPr>
            <a:xfrm>
              <a:off x="-2610962" y="-300750"/>
              <a:ext cx="7113600" cy="711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3" name="Google Shape;733;p30"/>
            <p:cNvGrpSpPr/>
            <p:nvPr/>
          </p:nvGrpSpPr>
          <p:grpSpPr>
            <a:xfrm>
              <a:off x="-811936" y="-642762"/>
              <a:ext cx="1654634" cy="1689783"/>
              <a:chOff x="441625" y="885600"/>
              <a:chExt cx="1100375" cy="1123750"/>
            </a:xfrm>
          </p:grpSpPr>
          <p:sp>
            <p:nvSpPr>
              <p:cNvPr id="734" name="Google Shape;734;p30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0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0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0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0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0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0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0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0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0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0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0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0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0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0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0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0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0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0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0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0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9" name="Google Shape;859;p30"/>
          <p:cNvSpPr txBox="1"/>
          <p:nvPr>
            <p:ph type="ctrTitle"/>
          </p:nvPr>
        </p:nvSpPr>
        <p:spPr>
          <a:xfrm flipH="1">
            <a:off x="756850" y="1633500"/>
            <a:ext cx="26469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branches </a:t>
            </a:r>
            <a:r>
              <a:rPr b="0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son ramas de nuestro proyecto que nos permite manejar diferentes versiones de un mismo producto.</a:t>
            </a:r>
            <a:endParaRPr b="0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0" name="Google Shape;860;p30"/>
          <p:cNvSpPr txBox="1"/>
          <p:nvPr>
            <p:ph type="ctrTitle"/>
          </p:nvPr>
        </p:nvSpPr>
        <p:spPr>
          <a:xfrm flipH="1">
            <a:off x="731400" y="731400"/>
            <a:ext cx="61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Branches: master y develop</a:t>
            </a:r>
            <a:endParaRPr b="1" sz="2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"/>
          <p:cNvSpPr/>
          <p:nvPr/>
        </p:nvSpPr>
        <p:spPr>
          <a:xfrm>
            <a:off x="841260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1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1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1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9" name="Google Shape;869;p31"/>
          <p:cNvGrpSpPr/>
          <p:nvPr/>
        </p:nvGrpSpPr>
        <p:grpSpPr>
          <a:xfrm>
            <a:off x="-1646850" y="-478298"/>
            <a:ext cx="12773200" cy="6718923"/>
            <a:chOff x="-1646850" y="-478298"/>
            <a:chExt cx="12773200" cy="6718923"/>
          </a:xfrm>
        </p:grpSpPr>
        <p:grpSp>
          <p:nvGrpSpPr>
            <p:cNvPr id="870" name="Google Shape;870;p31"/>
            <p:cNvGrpSpPr/>
            <p:nvPr/>
          </p:nvGrpSpPr>
          <p:grpSpPr>
            <a:xfrm>
              <a:off x="-623255" y="1055160"/>
              <a:ext cx="1967581" cy="2009377"/>
              <a:chOff x="441625" y="885600"/>
              <a:chExt cx="1100375" cy="1123750"/>
            </a:xfrm>
          </p:grpSpPr>
          <p:sp>
            <p:nvSpPr>
              <p:cNvPr id="871" name="Google Shape;871;p31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6" name="Google Shape;996;p31"/>
            <p:cNvSpPr/>
            <p:nvPr/>
          </p:nvSpPr>
          <p:spPr>
            <a:xfrm>
              <a:off x="-1646850" y="2243725"/>
              <a:ext cx="4085400" cy="399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751325" y="2319605"/>
              <a:ext cx="1000622" cy="911997"/>
            </a:xfrm>
            <a:custGeom>
              <a:rect b="b" l="l" r="r" t="t"/>
              <a:pathLst>
                <a:path extrusionOk="0" h="27445" w="30112">
                  <a:moveTo>
                    <a:pt x="15056" y="1423"/>
                  </a:moveTo>
                  <a:cubicBezTo>
                    <a:pt x="18342" y="1423"/>
                    <a:pt x="21433" y="2702"/>
                    <a:pt x="23756" y="5027"/>
                  </a:cubicBezTo>
                  <a:cubicBezTo>
                    <a:pt x="28554" y="9823"/>
                    <a:pt x="28554" y="17629"/>
                    <a:pt x="23756" y="22427"/>
                  </a:cubicBezTo>
                  <a:cubicBezTo>
                    <a:pt x="21358" y="24825"/>
                    <a:pt x="18207" y="26025"/>
                    <a:pt x="15056" y="26025"/>
                  </a:cubicBezTo>
                  <a:cubicBezTo>
                    <a:pt x="11906" y="26025"/>
                    <a:pt x="8754" y="24825"/>
                    <a:pt x="6355" y="22427"/>
                  </a:cubicBezTo>
                  <a:cubicBezTo>
                    <a:pt x="1559" y="17629"/>
                    <a:pt x="1559" y="9823"/>
                    <a:pt x="6355" y="5027"/>
                  </a:cubicBezTo>
                  <a:cubicBezTo>
                    <a:pt x="8680" y="2702"/>
                    <a:pt x="11769" y="1423"/>
                    <a:pt x="15056" y="1423"/>
                  </a:cubicBezTo>
                  <a:close/>
                  <a:moveTo>
                    <a:pt x="15056" y="1"/>
                  </a:moveTo>
                  <a:cubicBezTo>
                    <a:pt x="11390" y="1"/>
                    <a:pt x="7943" y="1430"/>
                    <a:pt x="5352" y="4021"/>
                  </a:cubicBezTo>
                  <a:cubicBezTo>
                    <a:pt x="0" y="9373"/>
                    <a:pt x="0" y="18080"/>
                    <a:pt x="5352" y="23431"/>
                  </a:cubicBezTo>
                  <a:cubicBezTo>
                    <a:pt x="8027" y="26107"/>
                    <a:pt x="11542" y="27445"/>
                    <a:pt x="15056" y="27445"/>
                  </a:cubicBezTo>
                  <a:cubicBezTo>
                    <a:pt x="18570" y="27445"/>
                    <a:pt x="22086" y="26107"/>
                    <a:pt x="24760" y="23431"/>
                  </a:cubicBezTo>
                  <a:cubicBezTo>
                    <a:pt x="30111" y="18080"/>
                    <a:pt x="30111" y="9373"/>
                    <a:pt x="24760" y="4021"/>
                  </a:cubicBezTo>
                  <a:cubicBezTo>
                    <a:pt x="22169" y="1430"/>
                    <a:pt x="18722" y="1"/>
                    <a:pt x="15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7623550" y="-63825"/>
              <a:ext cx="3502800" cy="350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9" name="Google Shape;999;p31"/>
            <p:cNvGrpSpPr/>
            <p:nvPr/>
          </p:nvGrpSpPr>
          <p:grpSpPr>
            <a:xfrm>
              <a:off x="8024198" y="2724285"/>
              <a:ext cx="1500567" cy="1500567"/>
              <a:chOff x="238125" y="2189800"/>
              <a:chExt cx="1119325" cy="1119325"/>
            </a:xfrm>
          </p:grpSpPr>
          <p:sp>
            <p:nvSpPr>
              <p:cNvPr id="1000" name="Google Shape;1000;p31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rect b="b" l="l" r="r" t="t"/>
                <a:pathLst>
                  <a:path extrusionOk="0" h="10718" w="10718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rect b="b" l="l" r="r" t="t"/>
                <a:pathLst>
                  <a:path extrusionOk="0" h="20455" w="20454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rect b="b" l="l" r="r" t="t"/>
                <a:pathLst>
                  <a:path extrusionOk="0" h="25878" w="25879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rect b="b" l="l" r="r" t="t"/>
                <a:pathLst>
                  <a:path extrusionOk="0" h="29423" w="29423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rect b="b" l="l" r="r" t="t"/>
                <a:pathLst>
                  <a:path extrusionOk="0" h="31553" w="31551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rect b="b" l="l" r="r" t="t"/>
                <a:pathLst>
                  <a:path extrusionOk="0" h="31555" w="31551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rect b="b" l="l" r="r" t="t"/>
                <a:pathLst>
                  <a:path extrusionOk="0" h="29422" w="29422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rect b="b" l="l" r="r" t="t"/>
                <a:pathLst>
                  <a:path extrusionOk="0" h="25879" w="2588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rect b="b" l="l" r="r" t="t"/>
                <a:pathLst>
                  <a:path extrusionOk="0" h="20454" w="20454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rect b="b" l="l" r="r" t="t"/>
                <a:pathLst>
                  <a:path extrusionOk="0" h="10716" w="10718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31"/>
            <p:cNvGrpSpPr/>
            <p:nvPr/>
          </p:nvGrpSpPr>
          <p:grpSpPr>
            <a:xfrm>
              <a:off x="7279720" y="-478298"/>
              <a:ext cx="1356246" cy="1356213"/>
              <a:chOff x="2817100" y="2404400"/>
              <a:chExt cx="1024200" cy="1024175"/>
            </a:xfrm>
          </p:grpSpPr>
          <p:sp>
            <p:nvSpPr>
              <p:cNvPr id="1013" name="Google Shape;1013;p31"/>
              <p:cNvSpPr/>
              <p:nvPr/>
            </p:nvSpPr>
            <p:spPr>
              <a:xfrm>
                <a:off x="2817100" y="2404400"/>
                <a:ext cx="1024200" cy="1024175"/>
              </a:xfrm>
              <a:custGeom>
                <a:rect b="b" l="l" r="r" t="t"/>
                <a:pathLst>
                  <a:path extrusionOk="0" h="40967" w="40968">
                    <a:moveTo>
                      <a:pt x="20485" y="1440"/>
                    </a:moveTo>
                    <a:cubicBezTo>
                      <a:pt x="30985" y="1440"/>
                      <a:pt x="39527" y="9983"/>
                      <a:pt x="39527" y="20484"/>
                    </a:cubicBezTo>
                    <a:cubicBezTo>
                      <a:pt x="39527" y="30984"/>
                      <a:pt x="30984" y="39528"/>
                      <a:pt x="20485" y="39528"/>
                    </a:cubicBezTo>
                    <a:cubicBezTo>
                      <a:pt x="9984" y="39528"/>
                      <a:pt x="1441" y="30984"/>
                      <a:pt x="1441" y="20484"/>
                    </a:cubicBezTo>
                    <a:cubicBezTo>
                      <a:pt x="1441" y="9983"/>
                      <a:pt x="9984" y="1440"/>
                      <a:pt x="20485" y="1440"/>
                    </a:cubicBezTo>
                    <a:close/>
                    <a:moveTo>
                      <a:pt x="20485" y="1"/>
                    </a:moveTo>
                    <a:cubicBezTo>
                      <a:pt x="9190" y="1"/>
                      <a:pt x="0" y="9189"/>
                      <a:pt x="0" y="20484"/>
                    </a:cubicBezTo>
                    <a:cubicBezTo>
                      <a:pt x="0" y="31779"/>
                      <a:pt x="9190" y="40967"/>
                      <a:pt x="20485" y="40967"/>
                    </a:cubicBezTo>
                    <a:cubicBezTo>
                      <a:pt x="31778" y="40967"/>
                      <a:pt x="40968" y="31777"/>
                      <a:pt x="40968" y="20484"/>
                    </a:cubicBezTo>
                    <a:cubicBezTo>
                      <a:pt x="40968" y="9190"/>
                      <a:pt x="31778" y="1"/>
                      <a:pt x="20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2938350" y="2525675"/>
                <a:ext cx="781700" cy="781650"/>
              </a:xfrm>
              <a:custGeom>
                <a:rect b="b" l="l" r="r" t="t"/>
                <a:pathLst>
                  <a:path extrusionOk="0" h="31266" w="31268">
                    <a:moveTo>
                      <a:pt x="15635" y="1439"/>
                    </a:moveTo>
                    <a:cubicBezTo>
                      <a:pt x="23460" y="1439"/>
                      <a:pt x="29827" y="7806"/>
                      <a:pt x="29827" y="15633"/>
                    </a:cubicBezTo>
                    <a:cubicBezTo>
                      <a:pt x="29827" y="23457"/>
                      <a:pt x="23460" y="29825"/>
                      <a:pt x="15635" y="29825"/>
                    </a:cubicBezTo>
                    <a:cubicBezTo>
                      <a:pt x="7808" y="29825"/>
                      <a:pt x="1441" y="23457"/>
                      <a:pt x="1441" y="15633"/>
                    </a:cubicBezTo>
                    <a:cubicBezTo>
                      <a:pt x="1441" y="7806"/>
                      <a:pt x="7808" y="1439"/>
                      <a:pt x="15635" y="1439"/>
                    </a:cubicBezTo>
                    <a:close/>
                    <a:moveTo>
                      <a:pt x="15635" y="0"/>
                    </a:moveTo>
                    <a:cubicBezTo>
                      <a:pt x="7014" y="0"/>
                      <a:pt x="1" y="7012"/>
                      <a:pt x="1" y="15633"/>
                    </a:cubicBezTo>
                    <a:cubicBezTo>
                      <a:pt x="1" y="24252"/>
                      <a:pt x="7014" y="31265"/>
                      <a:pt x="15635" y="31265"/>
                    </a:cubicBezTo>
                    <a:cubicBezTo>
                      <a:pt x="24254" y="31265"/>
                      <a:pt x="31267" y="24252"/>
                      <a:pt x="31267" y="15633"/>
                    </a:cubicBezTo>
                    <a:cubicBezTo>
                      <a:pt x="31267" y="7013"/>
                      <a:pt x="24254" y="0"/>
                      <a:pt x="156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3061000" y="2648275"/>
                <a:ext cx="536400" cy="536425"/>
              </a:xfrm>
              <a:custGeom>
                <a:rect b="b" l="l" r="r" t="t"/>
                <a:pathLst>
                  <a:path extrusionOk="0" h="21457" w="21456">
                    <a:moveTo>
                      <a:pt x="10729" y="1440"/>
                    </a:moveTo>
                    <a:cubicBezTo>
                      <a:pt x="15849" y="1440"/>
                      <a:pt x="20016" y="5607"/>
                      <a:pt x="20016" y="10729"/>
                    </a:cubicBezTo>
                    <a:cubicBezTo>
                      <a:pt x="20016" y="15851"/>
                      <a:pt x="15849" y="20016"/>
                      <a:pt x="10729" y="20016"/>
                    </a:cubicBezTo>
                    <a:cubicBezTo>
                      <a:pt x="5607" y="20016"/>
                      <a:pt x="1440" y="15849"/>
                      <a:pt x="1440" y="10729"/>
                    </a:cubicBezTo>
                    <a:cubicBezTo>
                      <a:pt x="1440" y="5607"/>
                      <a:pt x="5607" y="1440"/>
                      <a:pt x="10729" y="1440"/>
                    </a:cubicBezTo>
                    <a:close/>
                    <a:moveTo>
                      <a:pt x="10729" y="1"/>
                    </a:moveTo>
                    <a:cubicBezTo>
                      <a:pt x="4814" y="1"/>
                      <a:pt x="1" y="4812"/>
                      <a:pt x="1" y="10729"/>
                    </a:cubicBezTo>
                    <a:cubicBezTo>
                      <a:pt x="1" y="16644"/>
                      <a:pt x="4812" y="21457"/>
                      <a:pt x="10729" y="21457"/>
                    </a:cubicBezTo>
                    <a:cubicBezTo>
                      <a:pt x="16644" y="21457"/>
                      <a:pt x="21455" y="16644"/>
                      <a:pt x="21455" y="10729"/>
                    </a:cubicBezTo>
                    <a:cubicBezTo>
                      <a:pt x="21455" y="4814"/>
                      <a:pt x="16642" y="1"/>
                      <a:pt x="10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6" name="Google Shape;1016;p31"/>
          <p:cNvSpPr txBox="1"/>
          <p:nvPr>
            <p:ph type="title"/>
          </p:nvPr>
        </p:nvSpPr>
        <p:spPr>
          <a:xfrm>
            <a:off x="1388100" y="91170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Pull</a:t>
            </a:r>
            <a:endParaRPr b="1">
              <a:solidFill>
                <a:srgbClr val="B3B5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32"/>
          <p:cNvPicPr preferRelativeResize="0"/>
          <p:nvPr/>
        </p:nvPicPr>
        <p:blipFill rotWithShape="1">
          <a:blip r:embed="rId3">
            <a:alphaModFix/>
          </a:blip>
          <a:srcRect b="2624" l="0" r="0" t="2615"/>
          <a:stretch/>
        </p:blipFill>
        <p:spPr>
          <a:xfrm>
            <a:off x="4625634" y="1798102"/>
            <a:ext cx="3348797" cy="2181699"/>
          </a:xfrm>
          <a:prstGeom prst="rect">
            <a:avLst/>
          </a:prstGeom>
          <a:noFill/>
          <a:ln cap="flat" cmpd="sng" w="19050">
            <a:solidFill>
              <a:srgbClr val="1C23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2" name="Google Shape;1022;p32"/>
          <p:cNvPicPr preferRelativeResize="0"/>
          <p:nvPr/>
        </p:nvPicPr>
        <p:blipFill rotWithShape="1">
          <a:blip r:embed="rId4">
            <a:alphaModFix/>
          </a:blip>
          <a:srcRect b="3589" l="-970" r="970" t="-3590"/>
          <a:stretch/>
        </p:blipFill>
        <p:spPr>
          <a:xfrm>
            <a:off x="4130016" y="1633497"/>
            <a:ext cx="4271877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32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2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2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8991600" y="0"/>
            <a:ext cx="15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2"/>
          <p:cNvSpPr/>
          <p:nvPr/>
        </p:nvSpPr>
        <p:spPr>
          <a:xfrm flipH="1" rot="-5400000">
            <a:off x="4383300" y="-3127200"/>
            <a:ext cx="377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32"/>
          <p:cNvGrpSpPr/>
          <p:nvPr/>
        </p:nvGrpSpPr>
        <p:grpSpPr>
          <a:xfrm>
            <a:off x="-2610962" y="-642762"/>
            <a:ext cx="7113600" cy="7455612"/>
            <a:chOff x="-2610962" y="-642762"/>
            <a:chExt cx="7113600" cy="7455612"/>
          </a:xfrm>
        </p:grpSpPr>
        <p:sp>
          <p:nvSpPr>
            <p:cNvPr id="1029" name="Google Shape;1029;p32"/>
            <p:cNvSpPr/>
            <p:nvPr/>
          </p:nvSpPr>
          <p:spPr>
            <a:xfrm>
              <a:off x="-2610962" y="-300750"/>
              <a:ext cx="7113600" cy="711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0" name="Google Shape;1030;p32"/>
            <p:cNvGrpSpPr/>
            <p:nvPr/>
          </p:nvGrpSpPr>
          <p:grpSpPr>
            <a:xfrm>
              <a:off x="-811936" y="-642762"/>
              <a:ext cx="1654634" cy="1689783"/>
              <a:chOff x="441625" y="885600"/>
              <a:chExt cx="1100375" cy="1123750"/>
            </a:xfrm>
          </p:grpSpPr>
          <p:sp>
            <p:nvSpPr>
              <p:cNvPr id="1031" name="Google Shape;1031;p32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2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2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2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2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2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2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2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2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2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2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2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2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2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2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2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2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2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2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2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6" name="Google Shape;1156;p32"/>
          <p:cNvSpPr txBox="1"/>
          <p:nvPr>
            <p:ph type="ctrTitle"/>
          </p:nvPr>
        </p:nvSpPr>
        <p:spPr>
          <a:xfrm flipH="1">
            <a:off x="756850" y="1633500"/>
            <a:ext cx="26469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Pull </a:t>
            </a:r>
            <a:r>
              <a:rPr b="0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 el primer paso de la sincronización de nuestro trabajo con nuestro repositorio. Esta acción nos permite obtener los últimos cambios que se subieron a la nube.</a:t>
            </a:r>
            <a:endParaRPr b="0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7" name="Google Shape;1157;p32"/>
          <p:cNvSpPr txBox="1"/>
          <p:nvPr>
            <p:ph type="ctrTitle"/>
          </p:nvPr>
        </p:nvSpPr>
        <p:spPr>
          <a:xfrm flipH="1">
            <a:off x="731400" y="731400"/>
            <a:ext cx="61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Pull</a:t>
            </a:r>
            <a:endParaRPr b="1" sz="2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58" name="Google Shape;115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1900" y="1358973"/>
            <a:ext cx="731400" cy="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3"/>
          <p:cNvSpPr/>
          <p:nvPr/>
        </p:nvSpPr>
        <p:spPr>
          <a:xfrm>
            <a:off x="841260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3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3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3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7" name="Google Shape;1167;p33"/>
          <p:cNvGrpSpPr/>
          <p:nvPr/>
        </p:nvGrpSpPr>
        <p:grpSpPr>
          <a:xfrm>
            <a:off x="-1646850" y="-478298"/>
            <a:ext cx="12773200" cy="6718923"/>
            <a:chOff x="-1646850" y="-478298"/>
            <a:chExt cx="12773200" cy="6718923"/>
          </a:xfrm>
        </p:grpSpPr>
        <p:grpSp>
          <p:nvGrpSpPr>
            <p:cNvPr id="1168" name="Google Shape;1168;p33"/>
            <p:cNvGrpSpPr/>
            <p:nvPr/>
          </p:nvGrpSpPr>
          <p:grpSpPr>
            <a:xfrm>
              <a:off x="-623255" y="1055160"/>
              <a:ext cx="1967581" cy="2009377"/>
              <a:chOff x="441625" y="885600"/>
              <a:chExt cx="1100375" cy="1123750"/>
            </a:xfrm>
          </p:grpSpPr>
          <p:sp>
            <p:nvSpPr>
              <p:cNvPr id="1169" name="Google Shape;1169;p33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3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3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3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3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3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3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3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3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3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3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3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3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3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3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3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3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3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3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3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3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3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3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3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3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3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3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3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3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3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3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3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3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3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3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3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3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3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3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3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3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3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3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3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4" name="Google Shape;1294;p33"/>
            <p:cNvSpPr/>
            <p:nvPr/>
          </p:nvSpPr>
          <p:spPr>
            <a:xfrm>
              <a:off x="-1646850" y="2243725"/>
              <a:ext cx="4085400" cy="399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751325" y="2319605"/>
              <a:ext cx="1000622" cy="911997"/>
            </a:xfrm>
            <a:custGeom>
              <a:rect b="b" l="l" r="r" t="t"/>
              <a:pathLst>
                <a:path extrusionOk="0" h="27445" w="30112">
                  <a:moveTo>
                    <a:pt x="15056" y="1423"/>
                  </a:moveTo>
                  <a:cubicBezTo>
                    <a:pt x="18342" y="1423"/>
                    <a:pt x="21433" y="2702"/>
                    <a:pt x="23756" y="5027"/>
                  </a:cubicBezTo>
                  <a:cubicBezTo>
                    <a:pt x="28554" y="9823"/>
                    <a:pt x="28554" y="17629"/>
                    <a:pt x="23756" y="22427"/>
                  </a:cubicBezTo>
                  <a:cubicBezTo>
                    <a:pt x="21358" y="24825"/>
                    <a:pt x="18207" y="26025"/>
                    <a:pt x="15056" y="26025"/>
                  </a:cubicBezTo>
                  <a:cubicBezTo>
                    <a:pt x="11906" y="26025"/>
                    <a:pt x="8754" y="24825"/>
                    <a:pt x="6355" y="22427"/>
                  </a:cubicBezTo>
                  <a:cubicBezTo>
                    <a:pt x="1559" y="17629"/>
                    <a:pt x="1559" y="9823"/>
                    <a:pt x="6355" y="5027"/>
                  </a:cubicBezTo>
                  <a:cubicBezTo>
                    <a:pt x="8680" y="2702"/>
                    <a:pt x="11769" y="1423"/>
                    <a:pt x="15056" y="1423"/>
                  </a:cubicBezTo>
                  <a:close/>
                  <a:moveTo>
                    <a:pt x="15056" y="1"/>
                  </a:moveTo>
                  <a:cubicBezTo>
                    <a:pt x="11390" y="1"/>
                    <a:pt x="7943" y="1430"/>
                    <a:pt x="5352" y="4021"/>
                  </a:cubicBezTo>
                  <a:cubicBezTo>
                    <a:pt x="0" y="9373"/>
                    <a:pt x="0" y="18080"/>
                    <a:pt x="5352" y="23431"/>
                  </a:cubicBezTo>
                  <a:cubicBezTo>
                    <a:pt x="8027" y="26107"/>
                    <a:pt x="11542" y="27445"/>
                    <a:pt x="15056" y="27445"/>
                  </a:cubicBezTo>
                  <a:cubicBezTo>
                    <a:pt x="18570" y="27445"/>
                    <a:pt x="22086" y="26107"/>
                    <a:pt x="24760" y="23431"/>
                  </a:cubicBezTo>
                  <a:cubicBezTo>
                    <a:pt x="30111" y="18080"/>
                    <a:pt x="30111" y="9373"/>
                    <a:pt x="24760" y="4021"/>
                  </a:cubicBezTo>
                  <a:cubicBezTo>
                    <a:pt x="22169" y="1430"/>
                    <a:pt x="18722" y="1"/>
                    <a:pt x="15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7623550" y="-63825"/>
              <a:ext cx="3502800" cy="350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7" name="Google Shape;1297;p33"/>
            <p:cNvGrpSpPr/>
            <p:nvPr/>
          </p:nvGrpSpPr>
          <p:grpSpPr>
            <a:xfrm>
              <a:off x="8024198" y="2724285"/>
              <a:ext cx="1500567" cy="1500567"/>
              <a:chOff x="238125" y="2189800"/>
              <a:chExt cx="1119325" cy="1119325"/>
            </a:xfrm>
          </p:grpSpPr>
          <p:sp>
            <p:nvSpPr>
              <p:cNvPr id="1298" name="Google Shape;1298;p33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rect b="b" l="l" r="r" t="t"/>
                <a:pathLst>
                  <a:path extrusionOk="0" h="10718" w="10718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rect b="b" l="l" r="r" t="t"/>
                <a:pathLst>
                  <a:path extrusionOk="0" h="20455" w="20454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rect b="b" l="l" r="r" t="t"/>
                <a:pathLst>
                  <a:path extrusionOk="0" h="25878" w="25879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rect b="b" l="l" r="r" t="t"/>
                <a:pathLst>
                  <a:path extrusionOk="0" h="29423" w="29423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rect b="b" l="l" r="r" t="t"/>
                <a:pathLst>
                  <a:path extrusionOk="0" h="31553" w="31551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rect b="b" l="l" r="r" t="t"/>
                <a:pathLst>
                  <a:path extrusionOk="0" h="31555" w="31551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rect b="b" l="l" r="r" t="t"/>
                <a:pathLst>
                  <a:path extrusionOk="0" h="29422" w="29422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rect b="b" l="l" r="r" t="t"/>
                <a:pathLst>
                  <a:path extrusionOk="0" h="25879" w="2588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rect b="b" l="l" r="r" t="t"/>
                <a:pathLst>
                  <a:path extrusionOk="0" h="20454" w="20454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rect b="b" l="l" r="r" t="t"/>
                <a:pathLst>
                  <a:path extrusionOk="0" h="10716" w="10718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0" name="Google Shape;1310;p33"/>
            <p:cNvGrpSpPr/>
            <p:nvPr/>
          </p:nvGrpSpPr>
          <p:grpSpPr>
            <a:xfrm>
              <a:off x="7279720" y="-478298"/>
              <a:ext cx="1356246" cy="1356213"/>
              <a:chOff x="2817100" y="2404400"/>
              <a:chExt cx="1024200" cy="1024175"/>
            </a:xfrm>
          </p:grpSpPr>
          <p:sp>
            <p:nvSpPr>
              <p:cNvPr id="1311" name="Google Shape;1311;p33"/>
              <p:cNvSpPr/>
              <p:nvPr/>
            </p:nvSpPr>
            <p:spPr>
              <a:xfrm>
                <a:off x="2817100" y="2404400"/>
                <a:ext cx="1024200" cy="1024175"/>
              </a:xfrm>
              <a:custGeom>
                <a:rect b="b" l="l" r="r" t="t"/>
                <a:pathLst>
                  <a:path extrusionOk="0" h="40967" w="40968">
                    <a:moveTo>
                      <a:pt x="20485" y="1440"/>
                    </a:moveTo>
                    <a:cubicBezTo>
                      <a:pt x="30985" y="1440"/>
                      <a:pt x="39527" y="9983"/>
                      <a:pt x="39527" y="20484"/>
                    </a:cubicBezTo>
                    <a:cubicBezTo>
                      <a:pt x="39527" y="30984"/>
                      <a:pt x="30984" y="39528"/>
                      <a:pt x="20485" y="39528"/>
                    </a:cubicBezTo>
                    <a:cubicBezTo>
                      <a:pt x="9984" y="39528"/>
                      <a:pt x="1441" y="30984"/>
                      <a:pt x="1441" y="20484"/>
                    </a:cubicBezTo>
                    <a:cubicBezTo>
                      <a:pt x="1441" y="9983"/>
                      <a:pt x="9984" y="1440"/>
                      <a:pt x="20485" y="1440"/>
                    </a:cubicBezTo>
                    <a:close/>
                    <a:moveTo>
                      <a:pt x="20485" y="1"/>
                    </a:moveTo>
                    <a:cubicBezTo>
                      <a:pt x="9190" y="1"/>
                      <a:pt x="0" y="9189"/>
                      <a:pt x="0" y="20484"/>
                    </a:cubicBezTo>
                    <a:cubicBezTo>
                      <a:pt x="0" y="31779"/>
                      <a:pt x="9190" y="40967"/>
                      <a:pt x="20485" y="40967"/>
                    </a:cubicBezTo>
                    <a:cubicBezTo>
                      <a:pt x="31778" y="40967"/>
                      <a:pt x="40968" y="31777"/>
                      <a:pt x="40968" y="20484"/>
                    </a:cubicBezTo>
                    <a:cubicBezTo>
                      <a:pt x="40968" y="9190"/>
                      <a:pt x="31778" y="1"/>
                      <a:pt x="20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2938350" y="2525675"/>
                <a:ext cx="781700" cy="781650"/>
              </a:xfrm>
              <a:custGeom>
                <a:rect b="b" l="l" r="r" t="t"/>
                <a:pathLst>
                  <a:path extrusionOk="0" h="31266" w="31268">
                    <a:moveTo>
                      <a:pt x="15635" y="1439"/>
                    </a:moveTo>
                    <a:cubicBezTo>
                      <a:pt x="23460" y="1439"/>
                      <a:pt x="29827" y="7806"/>
                      <a:pt x="29827" y="15633"/>
                    </a:cubicBezTo>
                    <a:cubicBezTo>
                      <a:pt x="29827" y="23457"/>
                      <a:pt x="23460" y="29825"/>
                      <a:pt x="15635" y="29825"/>
                    </a:cubicBezTo>
                    <a:cubicBezTo>
                      <a:pt x="7808" y="29825"/>
                      <a:pt x="1441" y="23457"/>
                      <a:pt x="1441" y="15633"/>
                    </a:cubicBezTo>
                    <a:cubicBezTo>
                      <a:pt x="1441" y="7806"/>
                      <a:pt x="7808" y="1439"/>
                      <a:pt x="15635" y="1439"/>
                    </a:cubicBezTo>
                    <a:close/>
                    <a:moveTo>
                      <a:pt x="15635" y="0"/>
                    </a:moveTo>
                    <a:cubicBezTo>
                      <a:pt x="7014" y="0"/>
                      <a:pt x="1" y="7012"/>
                      <a:pt x="1" y="15633"/>
                    </a:cubicBezTo>
                    <a:cubicBezTo>
                      <a:pt x="1" y="24252"/>
                      <a:pt x="7014" y="31265"/>
                      <a:pt x="15635" y="31265"/>
                    </a:cubicBezTo>
                    <a:cubicBezTo>
                      <a:pt x="24254" y="31265"/>
                      <a:pt x="31267" y="24252"/>
                      <a:pt x="31267" y="15633"/>
                    </a:cubicBezTo>
                    <a:cubicBezTo>
                      <a:pt x="31267" y="7013"/>
                      <a:pt x="24254" y="0"/>
                      <a:pt x="156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3061000" y="2648275"/>
                <a:ext cx="536400" cy="536425"/>
              </a:xfrm>
              <a:custGeom>
                <a:rect b="b" l="l" r="r" t="t"/>
                <a:pathLst>
                  <a:path extrusionOk="0" h="21457" w="21456">
                    <a:moveTo>
                      <a:pt x="10729" y="1440"/>
                    </a:moveTo>
                    <a:cubicBezTo>
                      <a:pt x="15849" y="1440"/>
                      <a:pt x="20016" y="5607"/>
                      <a:pt x="20016" y="10729"/>
                    </a:cubicBezTo>
                    <a:cubicBezTo>
                      <a:pt x="20016" y="15851"/>
                      <a:pt x="15849" y="20016"/>
                      <a:pt x="10729" y="20016"/>
                    </a:cubicBezTo>
                    <a:cubicBezTo>
                      <a:pt x="5607" y="20016"/>
                      <a:pt x="1440" y="15849"/>
                      <a:pt x="1440" y="10729"/>
                    </a:cubicBezTo>
                    <a:cubicBezTo>
                      <a:pt x="1440" y="5607"/>
                      <a:pt x="5607" y="1440"/>
                      <a:pt x="10729" y="1440"/>
                    </a:cubicBezTo>
                    <a:close/>
                    <a:moveTo>
                      <a:pt x="10729" y="1"/>
                    </a:moveTo>
                    <a:cubicBezTo>
                      <a:pt x="4814" y="1"/>
                      <a:pt x="1" y="4812"/>
                      <a:pt x="1" y="10729"/>
                    </a:cubicBezTo>
                    <a:cubicBezTo>
                      <a:pt x="1" y="16644"/>
                      <a:pt x="4812" y="21457"/>
                      <a:pt x="10729" y="21457"/>
                    </a:cubicBezTo>
                    <a:cubicBezTo>
                      <a:pt x="16644" y="21457"/>
                      <a:pt x="21455" y="16644"/>
                      <a:pt x="21455" y="10729"/>
                    </a:cubicBezTo>
                    <a:cubicBezTo>
                      <a:pt x="21455" y="4814"/>
                      <a:pt x="16642" y="1"/>
                      <a:pt x="10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4" name="Google Shape;1314;p33"/>
          <p:cNvSpPr txBox="1"/>
          <p:nvPr>
            <p:ph type="title"/>
          </p:nvPr>
        </p:nvSpPr>
        <p:spPr>
          <a:xfrm>
            <a:off x="1388100" y="91170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Push</a:t>
            </a:r>
            <a:endParaRPr b="1">
              <a:solidFill>
                <a:srgbClr val="B3B5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34"/>
          <p:cNvPicPr preferRelativeResize="0"/>
          <p:nvPr/>
        </p:nvPicPr>
        <p:blipFill rotWithShape="1">
          <a:blip r:embed="rId3">
            <a:alphaModFix/>
          </a:blip>
          <a:srcRect b="2624" l="0" r="0" t="2615"/>
          <a:stretch/>
        </p:blipFill>
        <p:spPr>
          <a:xfrm>
            <a:off x="4625634" y="1798102"/>
            <a:ext cx="3348797" cy="2181699"/>
          </a:xfrm>
          <a:prstGeom prst="rect">
            <a:avLst/>
          </a:prstGeom>
          <a:noFill/>
          <a:ln cap="flat" cmpd="sng" w="19050">
            <a:solidFill>
              <a:srgbClr val="1C23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0" name="Google Shape;1320;p34"/>
          <p:cNvPicPr preferRelativeResize="0"/>
          <p:nvPr/>
        </p:nvPicPr>
        <p:blipFill rotWithShape="1">
          <a:blip r:embed="rId4">
            <a:alphaModFix/>
          </a:blip>
          <a:srcRect b="3589" l="-970" r="970" t="-3590"/>
          <a:stretch/>
        </p:blipFill>
        <p:spPr>
          <a:xfrm>
            <a:off x="4130016" y="1633497"/>
            <a:ext cx="4271877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34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4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4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4"/>
          <p:cNvSpPr/>
          <p:nvPr/>
        </p:nvSpPr>
        <p:spPr>
          <a:xfrm>
            <a:off x="8991600" y="0"/>
            <a:ext cx="15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4"/>
          <p:cNvSpPr/>
          <p:nvPr/>
        </p:nvSpPr>
        <p:spPr>
          <a:xfrm flipH="1" rot="-5400000">
            <a:off x="4383300" y="-3127200"/>
            <a:ext cx="377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6" name="Google Shape;1326;p34"/>
          <p:cNvGrpSpPr/>
          <p:nvPr/>
        </p:nvGrpSpPr>
        <p:grpSpPr>
          <a:xfrm>
            <a:off x="-2610962" y="-642762"/>
            <a:ext cx="7113600" cy="7455612"/>
            <a:chOff x="-2610962" y="-642762"/>
            <a:chExt cx="7113600" cy="7455612"/>
          </a:xfrm>
        </p:grpSpPr>
        <p:sp>
          <p:nvSpPr>
            <p:cNvPr id="1327" name="Google Shape;1327;p34"/>
            <p:cNvSpPr/>
            <p:nvPr/>
          </p:nvSpPr>
          <p:spPr>
            <a:xfrm>
              <a:off x="-2610962" y="-300750"/>
              <a:ext cx="7113600" cy="711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8" name="Google Shape;1328;p34"/>
            <p:cNvGrpSpPr/>
            <p:nvPr/>
          </p:nvGrpSpPr>
          <p:grpSpPr>
            <a:xfrm>
              <a:off x="-811936" y="-642762"/>
              <a:ext cx="1654634" cy="1689783"/>
              <a:chOff x="441625" y="885600"/>
              <a:chExt cx="1100375" cy="1123750"/>
            </a:xfrm>
          </p:grpSpPr>
          <p:sp>
            <p:nvSpPr>
              <p:cNvPr id="1329" name="Google Shape;1329;p34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4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4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4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4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4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4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4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4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4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4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4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4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4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4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4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4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4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4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4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4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4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4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4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4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4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4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4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4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4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4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4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4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4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4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4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4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4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4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4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4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4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4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4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4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4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4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4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4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4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4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4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4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4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4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4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4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4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4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4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4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4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4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4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4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4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4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4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4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4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4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4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4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4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4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4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4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4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4" name="Google Shape;1454;p34"/>
          <p:cNvSpPr txBox="1"/>
          <p:nvPr>
            <p:ph type="ctrTitle"/>
          </p:nvPr>
        </p:nvSpPr>
        <p:spPr>
          <a:xfrm flipH="1">
            <a:off x="756850" y="1633500"/>
            <a:ext cx="26469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Push </a:t>
            </a:r>
            <a:r>
              <a:rPr b="0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0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 otra de las acciones principales de Git para poder tener nuestro trabajo al día. Lo que nos permite hacer es subir nuestros cambios a la nube para poder compartirlos con el resto del equipo.</a:t>
            </a:r>
            <a:endParaRPr b="0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5" name="Google Shape;1455;p34"/>
          <p:cNvSpPr txBox="1"/>
          <p:nvPr>
            <p:ph type="ctrTitle"/>
          </p:nvPr>
        </p:nvSpPr>
        <p:spPr>
          <a:xfrm flipH="1">
            <a:off x="731400" y="731400"/>
            <a:ext cx="61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Push</a:t>
            </a:r>
            <a:endParaRPr b="1" sz="2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56" name="Google Shape;14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1900" y="1358975"/>
            <a:ext cx="731400" cy="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5"/>
          <p:cNvSpPr/>
          <p:nvPr/>
        </p:nvSpPr>
        <p:spPr>
          <a:xfrm>
            <a:off x="841260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5"/>
          <p:cNvSpPr/>
          <p:nvPr/>
        </p:nvSpPr>
        <p:spPr>
          <a:xfrm rot="5400000">
            <a:off x="4206300" y="2058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5"/>
          <p:cNvSpPr/>
          <p:nvPr/>
        </p:nvSpPr>
        <p:spPr>
          <a:xfrm>
            <a:off x="0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5"/>
          <p:cNvSpPr/>
          <p:nvPr/>
        </p:nvSpPr>
        <p:spPr>
          <a:xfrm rot="5400000">
            <a:off x="4206300" y="-4206300"/>
            <a:ext cx="7314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-1646850" y="-478298"/>
            <a:ext cx="12773200" cy="6718923"/>
            <a:chOff x="-1646850" y="-478298"/>
            <a:chExt cx="12773200" cy="6718923"/>
          </a:xfrm>
        </p:grpSpPr>
        <p:grpSp>
          <p:nvGrpSpPr>
            <p:cNvPr id="1466" name="Google Shape;1466;p35"/>
            <p:cNvGrpSpPr/>
            <p:nvPr/>
          </p:nvGrpSpPr>
          <p:grpSpPr>
            <a:xfrm>
              <a:off x="-623255" y="1055160"/>
              <a:ext cx="1967581" cy="2009377"/>
              <a:chOff x="441625" y="885600"/>
              <a:chExt cx="1100375" cy="1123750"/>
            </a:xfrm>
          </p:grpSpPr>
          <p:sp>
            <p:nvSpPr>
              <p:cNvPr id="1467" name="Google Shape;1467;p35"/>
              <p:cNvSpPr/>
              <p:nvPr/>
            </p:nvSpPr>
            <p:spPr>
              <a:xfrm>
                <a:off x="891050" y="890200"/>
                <a:ext cx="29600" cy="9950"/>
              </a:xfrm>
              <a:custGeom>
                <a:rect b="b" l="l" r="r" t="t"/>
                <a:pathLst>
                  <a:path extrusionOk="0" h="398" w="1184">
                    <a:moveTo>
                      <a:pt x="1184" y="1"/>
                    </a:moveTo>
                    <a:lnTo>
                      <a:pt x="1184" y="1"/>
                    </a:lnTo>
                    <a:cubicBezTo>
                      <a:pt x="785" y="51"/>
                      <a:pt x="391" y="112"/>
                      <a:pt x="1" y="185"/>
                    </a:cubicBezTo>
                    <a:cubicBezTo>
                      <a:pt x="148" y="329"/>
                      <a:pt x="336" y="398"/>
                      <a:pt x="521" y="398"/>
                    </a:cubicBezTo>
                    <a:cubicBezTo>
                      <a:pt x="785" y="398"/>
                      <a:pt x="1046" y="259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>
                <a:off x="974350" y="885600"/>
                <a:ext cx="36425" cy="14550"/>
              </a:xfrm>
              <a:custGeom>
                <a:rect b="b" l="l" r="r" t="t"/>
                <a:pathLst>
                  <a:path extrusionOk="0" h="582" w="1457">
                    <a:moveTo>
                      <a:pt x="730" y="1"/>
                    </a:moveTo>
                    <a:cubicBezTo>
                      <a:pt x="485" y="1"/>
                      <a:pt x="244" y="6"/>
                      <a:pt x="1" y="14"/>
                    </a:cubicBezTo>
                    <a:cubicBezTo>
                      <a:pt x="85" y="347"/>
                      <a:pt x="386" y="581"/>
                      <a:pt x="730" y="581"/>
                    </a:cubicBezTo>
                    <a:cubicBezTo>
                      <a:pt x="1072" y="581"/>
                      <a:pt x="1373" y="347"/>
                      <a:pt x="1457" y="14"/>
                    </a:cubicBezTo>
                    <a:cubicBezTo>
                      <a:pt x="1214" y="6"/>
                      <a:pt x="973" y="1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1064500" y="890150"/>
                <a:ext cx="29625" cy="10000"/>
              </a:xfrm>
              <a:custGeom>
                <a:rect b="b" l="l" r="r" t="t"/>
                <a:pathLst>
                  <a:path extrusionOk="0" h="400" w="1185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46"/>
                      <a:pt x="383" y="399"/>
                      <a:pt x="660" y="399"/>
                    </a:cubicBezTo>
                    <a:cubicBezTo>
                      <a:pt x="856" y="399"/>
                      <a:pt x="1045" y="322"/>
                      <a:pt x="1185" y="185"/>
                    </a:cubicBezTo>
                    <a:cubicBezTo>
                      <a:pt x="793" y="114"/>
                      <a:pt x="398" y="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>
                <a:off x="7069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7954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8838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9722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10607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114910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1237550" y="9568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6185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3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>
                <a:off x="7069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5"/>
              <p:cNvSpPr/>
              <p:nvPr/>
            </p:nvSpPr>
            <p:spPr>
              <a:xfrm>
                <a:off x="7954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>
                <a:off x="8838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5"/>
              <p:cNvSpPr/>
              <p:nvPr/>
            </p:nvSpPr>
            <p:spPr>
              <a:xfrm>
                <a:off x="9722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5"/>
              <p:cNvSpPr/>
              <p:nvPr/>
            </p:nvSpPr>
            <p:spPr>
              <a:xfrm>
                <a:off x="10607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5"/>
              <p:cNvSpPr/>
              <p:nvPr/>
            </p:nvSpPr>
            <p:spPr>
              <a:xfrm>
                <a:off x="114910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5"/>
              <p:cNvSpPr/>
              <p:nvPr/>
            </p:nvSpPr>
            <p:spPr>
              <a:xfrm>
                <a:off x="1237550" y="10512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5"/>
              <p:cNvSpPr/>
              <p:nvPr/>
            </p:nvSpPr>
            <p:spPr>
              <a:xfrm>
                <a:off x="1326000" y="10512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530075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6185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3" y="1333"/>
                      <a:pt x="1567" y="1058"/>
                      <a:pt x="1567" y="754"/>
                    </a:cubicBezTo>
                    <a:cubicBezTo>
                      <a:pt x="1567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>
                <a:off x="7069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5"/>
              <p:cNvSpPr/>
              <p:nvPr/>
            </p:nvSpPr>
            <p:spPr>
              <a:xfrm>
                <a:off x="7954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5"/>
              <p:cNvSpPr/>
              <p:nvPr/>
            </p:nvSpPr>
            <p:spPr>
              <a:xfrm>
                <a:off x="8838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9722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10607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114910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1237550" y="11455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132600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1414450" y="11455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8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457100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501" y="1"/>
                    </a:moveTo>
                    <a:cubicBezTo>
                      <a:pt x="319" y="463"/>
                      <a:pt x="152" y="934"/>
                      <a:pt x="0" y="1413"/>
                    </a:cubicBezTo>
                    <a:cubicBezTo>
                      <a:pt x="65" y="1430"/>
                      <a:pt x="129" y="1440"/>
                      <a:pt x="194" y="1440"/>
                    </a:cubicBezTo>
                    <a:cubicBezTo>
                      <a:pt x="611" y="1440"/>
                      <a:pt x="949" y="1104"/>
                      <a:pt x="949" y="687"/>
                    </a:cubicBezTo>
                    <a:cubicBezTo>
                      <a:pt x="947" y="391"/>
                      <a:pt x="773" y="122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530075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61997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2"/>
                    </a:cubicBezTo>
                    <a:cubicBezTo>
                      <a:pt x="1508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7069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7954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90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8838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90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973725" y="12399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6"/>
                      <a:pt x="1" y="752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2"/>
                    </a:cubicBezTo>
                    <a:cubicBezTo>
                      <a:pt x="1507" y="336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10607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114910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90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1237550" y="1239900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1327475" y="12399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6"/>
                      <a:pt x="0" y="752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2"/>
                    </a:cubicBezTo>
                    <a:cubicBezTo>
                      <a:pt x="1507" y="336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1414450" y="1239900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8"/>
                      <a:pt x="64" y="1072"/>
                      <a:pt x="278" y="1288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90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8"/>
                      <a:pt x="1228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1504325" y="12415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447" y="1"/>
                    </a:moveTo>
                    <a:cubicBezTo>
                      <a:pt x="176" y="122"/>
                      <a:pt x="2" y="391"/>
                      <a:pt x="0" y="687"/>
                    </a:cubicBezTo>
                    <a:cubicBezTo>
                      <a:pt x="0" y="1104"/>
                      <a:pt x="338" y="1440"/>
                      <a:pt x="754" y="1440"/>
                    </a:cubicBezTo>
                    <a:cubicBezTo>
                      <a:pt x="820" y="1440"/>
                      <a:pt x="884" y="1430"/>
                      <a:pt x="948" y="1413"/>
                    </a:cubicBezTo>
                    <a:cubicBezTo>
                      <a:pt x="797" y="934"/>
                      <a:pt x="630" y="463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44162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530075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3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6185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8" y="1488"/>
                      <a:pt x="1101" y="1449"/>
                    </a:cubicBezTo>
                    <a:cubicBezTo>
                      <a:pt x="1383" y="1333"/>
                      <a:pt x="1567" y="1058"/>
                      <a:pt x="1567" y="752"/>
                    </a:cubicBezTo>
                    <a:cubicBezTo>
                      <a:pt x="1567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7069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7954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8838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9722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10607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114910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1237550" y="133430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132600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14144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1502850" y="133430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2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44162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30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530075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3" y="1507"/>
                    </a:cubicBezTo>
                    <a:cubicBezTo>
                      <a:pt x="911" y="1507"/>
                      <a:pt x="1008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61997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8" y="1169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7069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7954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4" y="1430"/>
                      <a:pt x="617" y="1507"/>
                      <a:pt x="813" y="1507"/>
                    </a:cubicBezTo>
                    <a:cubicBezTo>
                      <a:pt x="910" y="1507"/>
                      <a:pt x="1008" y="1488"/>
                      <a:pt x="1101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8838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973725" y="142865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69"/>
                      <a:pt x="338" y="1507"/>
                      <a:pt x="755" y="1507"/>
                    </a:cubicBezTo>
                    <a:cubicBezTo>
                      <a:pt x="1170" y="1507"/>
                      <a:pt x="1507" y="1169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607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114910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4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1237550" y="1428650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1327475" y="142865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69"/>
                      <a:pt x="338" y="1507"/>
                      <a:pt x="753" y="1507"/>
                    </a:cubicBezTo>
                    <a:cubicBezTo>
                      <a:pt x="1169" y="1507"/>
                      <a:pt x="1507" y="1169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14144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1502850" y="1428650"/>
                <a:ext cx="39150" cy="37675"/>
              </a:xfrm>
              <a:custGeom>
                <a:rect b="b" l="l" r="r" t="t"/>
                <a:pathLst>
                  <a:path extrusionOk="0" h="1507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6"/>
                    </a:cubicBezTo>
                    <a:cubicBezTo>
                      <a:pt x="425" y="1430"/>
                      <a:pt x="617" y="1507"/>
                      <a:pt x="814" y="1507"/>
                    </a:cubicBezTo>
                    <a:cubicBezTo>
                      <a:pt x="911" y="1507"/>
                      <a:pt x="1009" y="1488"/>
                      <a:pt x="1102" y="1449"/>
                    </a:cubicBezTo>
                    <a:cubicBezTo>
                      <a:pt x="1382" y="1333"/>
                      <a:pt x="1566" y="1058"/>
                      <a:pt x="1566" y="754"/>
                    </a:cubicBezTo>
                    <a:cubicBezTo>
                      <a:pt x="1566" y="337"/>
                      <a:pt x="1228" y="0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44162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5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30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530075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1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61997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8" y="1171"/>
                      <a:pt x="1508" y="754"/>
                    </a:cubicBezTo>
                    <a:cubicBezTo>
                      <a:pt x="1508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7069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7954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4" y="1431"/>
                      <a:pt x="618" y="1508"/>
                      <a:pt x="815" y="1508"/>
                    </a:cubicBezTo>
                    <a:cubicBezTo>
                      <a:pt x="911" y="1508"/>
                      <a:pt x="1008" y="1489"/>
                      <a:pt x="1101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8838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6" y="1431"/>
                      <a:pt x="619" y="1508"/>
                      <a:pt x="816" y="1508"/>
                    </a:cubicBezTo>
                    <a:cubicBezTo>
                      <a:pt x="912" y="1508"/>
                      <a:pt x="1010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973725" y="1523000"/>
                <a:ext cx="37700" cy="37675"/>
              </a:xfrm>
              <a:custGeom>
                <a:rect b="b" l="l" r="r" t="t"/>
                <a:pathLst>
                  <a:path extrusionOk="0" h="1507" w="1508">
                    <a:moveTo>
                      <a:pt x="755" y="0"/>
                    </a:moveTo>
                    <a:cubicBezTo>
                      <a:pt x="338" y="0"/>
                      <a:pt x="1" y="337"/>
                      <a:pt x="1" y="754"/>
                    </a:cubicBezTo>
                    <a:cubicBezTo>
                      <a:pt x="1" y="1171"/>
                      <a:pt x="338" y="1507"/>
                      <a:pt x="755" y="1507"/>
                    </a:cubicBezTo>
                    <a:cubicBezTo>
                      <a:pt x="1170" y="1507"/>
                      <a:pt x="1507" y="1171"/>
                      <a:pt x="1507" y="754"/>
                    </a:cubicBezTo>
                    <a:cubicBezTo>
                      <a:pt x="1507" y="337"/>
                      <a:pt x="1170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10607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79" y="1287"/>
                    </a:cubicBezTo>
                    <a:cubicBezTo>
                      <a:pt x="424" y="1431"/>
                      <a:pt x="617" y="1508"/>
                      <a:pt x="814" y="1508"/>
                    </a:cubicBezTo>
                    <a:cubicBezTo>
                      <a:pt x="910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2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114910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7"/>
                      <a:pt x="65" y="1071"/>
                      <a:pt x="281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4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1237550" y="1523000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5" y="1071"/>
                      <a:pt x="280" y="1287"/>
                    </a:cubicBezTo>
                    <a:cubicBezTo>
                      <a:pt x="425" y="1431"/>
                      <a:pt x="619" y="1508"/>
                      <a:pt x="815" y="1508"/>
                    </a:cubicBezTo>
                    <a:cubicBezTo>
                      <a:pt x="911" y="1508"/>
                      <a:pt x="1008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1327475" y="1523000"/>
                <a:ext cx="37675" cy="37675"/>
              </a:xfrm>
              <a:custGeom>
                <a:rect b="b" l="l" r="r" t="t"/>
                <a:pathLst>
                  <a:path extrusionOk="0" h="1507" w="1507">
                    <a:moveTo>
                      <a:pt x="753" y="0"/>
                    </a:moveTo>
                    <a:cubicBezTo>
                      <a:pt x="338" y="0"/>
                      <a:pt x="0" y="337"/>
                      <a:pt x="0" y="754"/>
                    </a:cubicBezTo>
                    <a:cubicBezTo>
                      <a:pt x="0" y="1171"/>
                      <a:pt x="338" y="1507"/>
                      <a:pt x="753" y="1507"/>
                    </a:cubicBezTo>
                    <a:cubicBezTo>
                      <a:pt x="1169" y="1507"/>
                      <a:pt x="1507" y="1171"/>
                      <a:pt x="1507" y="754"/>
                    </a:cubicBezTo>
                    <a:cubicBezTo>
                      <a:pt x="1507" y="337"/>
                      <a:pt x="1169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14144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0"/>
                    </a:moveTo>
                    <a:cubicBezTo>
                      <a:pt x="508" y="0"/>
                      <a:pt x="233" y="184"/>
                      <a:pt x="116" y="466"/>
                    </a:cubicBezTo>
                    <a:cubicBezTo>
                      <a:pt x="0" y="747"/>
                      <a:pt x="64" y="1071"/>
                      <a:pt x="278" y="1287"/>
                    </a:cubicBezTo>
                    <a:cubicBezTo>
                      <a:pt x="423" y="1431"/>
                      <a:pt x="617" y="1508"/>
                      <a:pt x="813" y="1508"/>
                    </a:cubicBezTo>
                    <a:cubicBezTo>
                      <a:pt x="910" y="1508"/>
                      <a:pt x="1007" y="1489"/>
                      <a:pt x="1100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1502850" y="1523000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7"/>
                      <a:pt x="64" y="1071"/>
                      <a:pt x="280" y="1287"/>
                    </a:cubicBezTo>
                    <a:cubicBezTo>
                      <a:pt x="425" y="1431"/>
                      <a:pt x="618" y="1508"/>
                      <a:pt x="815" y="1508"/>
                    </a:cubicBezTo>
                    <a:cubicBezTo>
                      <a:pt x="912" y="1508"/>
                      <a:pt x="1009" y="1489"/>
                      <a:pt x="1102" y="1451"/>
                    </a:cubicBezTo>
                    <a:cubicBezTo>
                      <a:pt x="1382" y="1333"/>
                      <a:pt x="1566" y="1060"/>
                      <a:pt x="1566" y="754"/>
                    </a:cubicBezTo>
                    <a:cubicBezTo>
                      <a:pt x="1566" y="337"/>
                      <a:pt x="1228" y="2"/>
                      <a:pt x="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457100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194" y="1"/>
                    </a:moveTo>
                    <a:cubicBezTo>
                      <a:pt x="129" y="1"/>
                      <a:pt x="65" y="11"/>
                      <a:pt x="0" y="29"/>
                    </a:cubicBezTo>
                    <a:cubicBezTo>
                      <a:pt x="152" y="507"/>
                      <a:pt x="319" y="978"/>
                      <a:pt x="501" y="1440"/>
                    </a:cubicBezTo>
                    <a:cubicBezTo>
                      <a:pt x="773" y="1320"/>
                      <a:pt x="947" y="1050"/>
                      <a:pt x="949" y="753"/>
                    </a:cubicBezTo>
                    <a:cubicBezTo>
                      <a:pt x="947" y="338"/>
                      <a:pt x="61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530075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5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3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6185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8" y="1489"/>
                      <a:pt x="1101" y="1450"/>
                    </a:cubicBezTo>
                    <a:cubicBezTo>
                      <a:pt x="1383" y="1334"/>
                      <a:pt x="1567" y="1059"/>
                      <a:pt x="1567" y="753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7069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7954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8838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9722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10607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5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114910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1237550" y="161737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132600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6"/>
                      <a:pt x="64" y="1070"/>
                      <a:pt x="280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1414450" y="161737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6"/>
                      <a:pt x="64" y="1070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3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1504325" y="1617375"/>
                <a:ext cx="23725" cy="36000"/>
              </a:xfrm>
              <a:custGeom>
                <a:rect b="b" l="l" r="r" t="t"/>
                <a:pathLst>
                  <a:path extrusionOk="0" h="1440" w="949">
                    <a:moveTo>
                      <a:pt x="754" y="1"/>
                    </a:moveTo>
                    <a:cubicBezTo>
                      <a:pt x="338" y="1"/>
                      <a:pt x="0" y="338"/>
                      <a:pt x="0" y="753"/>
                    </a:cubicBezTo>
                    <a:cubicBezTo>
                      <a:pt x="2" y="1050"/>
                      <a:pt x="176" y="1320"/>
                      <a:pt x="447" y="1440"/>
                    </a:cubicBezTo>
                    <a:cubicBezTo>
                      <a:pt x="630" y="978"/>
                      <a:pt x="797" y="507"/>
                      <a:pt x="948" y="29"/>
                    </a:cubicBezTo>
                    <a:cubicBezTo>
                      <a:pt x="884" y="11"/>
                      <a:pt x="820" y="1"/>
                      <a:pt x="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530075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3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80" y="1286"/>
                    </a:cubicBezTo>
                    <a:cubicBezTo>
                      <a:pt x="425" y="1431"/>
                      <a:pt x="617" y="1507"/>
                      <a:pt x="813" y="1507"/>
                    </a:cubicBezTo>
                    <a:cubicBezTo>
                      <a:pt x="911" y="1507"/>
                      <a:pt x="1008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61997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8" y="1170"/>
                      <a:pt x="1508" y="755"/>
                    </a:cubicBezTo>
                    <a:cubicBezTo>
                      <a:pt x="1508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7069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6" y="1507"/>
                      <a:pt x="812" y="1507"/>
                    </a:cubicBezTo>
                    <a:cubicBezTo>
                      <a:pt x="910" y="1507"/>
                      <a:pt x="1007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7954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4" y="1431"/>
                      <a:pt x="617" y="1507"/>
                      <a:pt x="813" y="1507"/>
                    </a:cubicBezTo>
                    <a:cubicBezTo>
                      <a:pt x="910" y="1507"/>
                      <a:pt x="1008" y="1489"/>
                      <a:pt x="1101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8838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973725" y="1711725"/>
                <a:ext cx="37700" cy="37700"/>
              </a:xfrm>
              <a:custGeom>
                <a:rect b="b" l="l" r="r" t="t"/>
                <a:pathLst>
                  <a:path extrusionOk="0" h="1508" w="1508">
                    <a:moveTo>
                      <a:pt x="755" y="1"/>
                    </a:moveTo>
                    <a:cubicBezTo>
                      <a:pt x="338" y="1"/>
                      <a:pt x="1" y="338"/>
                      <a:pt x="1" y="755"/>
                    </a:cubicBezTo>
                    <a:cubicBezTo>
                      <a:pt x="1" y="1170"/>
                      <a:pt x="338" y="1507"/>
                      <a:pt x="755" y="1507"/>
                    </a:cubicBezTo>
                    <a:cubicBezTo>
                      <a:pt x="1170" y="1507"/>
                      <a:pt x="1507" y="1170"/>
                      <a:pt x="1507" y="755"/>
                    </a:cubicBezTo>
                    <a:cubicBezTo>
                      <a:pt x="1507" y="338"/>
                      <a:pt x="1170" y="1"/>
                      <a:pt x="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10607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114910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6"/>
                    </a:cubicBezTo>
                    <a:cubicBezTo>
                      <a:pt x="425" y="1431"/>
                      <a:pt x="618" y="1507"/>
                      <a:pt x="814" y="1507"/>
                    </a:cubicBezTo>
                    <a:cubicBezTo>
                      <a:pt x="911" y="1507"/>
                      <a:pt x="1009" y="1489"/>
                      <a:pt x="1102" y="1450"/>
                    </a:cubicBezTo>
                    <a:cubicBezTo>
                      <a:pt x="1384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1237550" y="1711725"/>
                <a:ext cx="39175" cy="37700"/>
              </a:xfrm>
              <a:custGeom>
                <a:rect b="b" l="l" r="r" t="t"/>
                <a:pathLst>
                  <a:path extrusionOk="0" h="1508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6"/>
                    </a:cubicBezTo>
                    <a:cubicBezTo>
                      <a:pt x="425" y="1431"/>
                      <a:pt x="618" y="1507"/>
                      <a:pt x="813" y="1507"/>
                    </a:cubicBezTo>
                    <a:cubicBezTo>
                      <a:pt x="910" y="1507"/>
                      <a:pt x="1008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1327475" y="1711725"/>
                <a:ext cx="37675" cy="37700"/>
              </a:xfrm>
              <a:custGeom>
                <a:rect b="b" l="l" r="r" t="t"/>
                <a:pathLst>
                  <a:path extrusionOk="0" h="1508" w="1507">
                    <a:moveTo>
                      <a:pt x="753" y="1"/>
                    </a:moveTo>
                    <a:cubicBezTo>
                      <a:pt x="338" y="1"/>
                      <a:pt x="0" y="338"/>
                      <a:pt x="0" y="755"/>
                    </a:cubicBezTo>
                    <a:cubicBezTo>
                      <a:pt x="0" y="1170"/>
                      <a:pt x="338" y="1507"/>
                      <a:pt x="753" y="1507"/>
                    </a:cubicBezTo>
                    <a:cubicBezTo>
                      <a:pt x="1169" y="1507"/>
                      <a:pt x="1507" y="1170"/>
                      <a:pt x="1507" y="755"/>
                    </a:cubicBezTo>
                    <a:cubicBezTo>
                      <a:pt x="1507" y="338"/>
                      <a:pt x="1169" y="1"/>
                      <a:pt x="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1414450" y="1711725"/>
                <a:ext cx="39150" cy="37700"/>
              </a:xfrm>
              <a:custGeom>
                <a:rect b="b" l="l" r="r" t="t"/>
                <a:pathLst>
                  <a:path extrusionOk="0" h="1508" w="1566">
                    <a:moveTo>
                      <a:pt x="812" y="1"/>
                    </a:moveTo>
                    <a:cubicBezTo>
                      <a:pt x="508" y="1"/>
                      <a:pt x="233" y="185"/>
                      <a:pt x="116" y="466"/>
                    </a:cubicBezTo>
                    <a:cubicBezTo>
                      <a:pt x="0" y="748"/>
                      <a:pt x="64" y="1072"/>
                      <a:pt x="278" y="1286"/>
                    </a:cubicBezTo>
                    <a:cubicBezTo>
                      <a:pt x="423" y="1431"/>
                      <a:pt x="616" y="1507"/>
                      <a:pt x="812" y="1507"/>
                    </a:cubicBezTo>
                    <a:cubicBezTo>
                      <a:pt x="909" y="1507"/>
                      <a:pt x="1007" y="1489"/>
                      <a:pt x="1100" y="1450"/>
                    </a:cubicBezTo>
                    <a:cubicBezTo>
                      <a:pt x="1382" y="1334"/>
                      <a:pt x="1566" y="1059"/>
                      <a:pt x="1566" y="755"/>
                    </a:cubicBezTo>
                    <a:cubicBezTo>
                      <a:pt x="1566" y="338"/>
                      <a:pt x="1228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6185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8" y="1509"/>
                      <a:pt x="815" y="1509"/>
                    </a:cubicBezTo>
                    <a:cubicBezTo>
                      <a:pt x="911" y="1509"/>
                      <a:pt x="1009" y="1490"/>
                      <a:pt x="1101" y="1452"/>
                    </a:cubicBezTo>
                    <a:cubicBezTo>
                      <a:pt x="1383" y="1334"/>
                      <a:pt x="1567" y="1060"/>
                      <a:pt x="1567" y="755"/>
                    </a:cubicBezTo>
                    <a:cubicBezTo>
                      <a:pt x="1567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7069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7954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8" y="1509"/>
                      <a:pt x="815" y="1509"/>
                    </a:cubicBezTo>
                    <a:cubicBezTo>
                      <a:pt x="911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8838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9" y="1"/>
                      <a:pt x="234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6" y="1432"/>
                      <a:pt x="619" y="1509"/>
                      <a:pt x="816" y="1509"/>
                    </a:cubicBezTo>
                    <a:cubicBezTo>
                      <a:pt x="912" y="1509"/>
                      <a:pt x="1010" y="1490"/>
                      <a:pt x="1102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9722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1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10607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79" y="1288"/>
                    </a:cubicBezTo>
                    <a:cubicBezTo>
                      <a:pt x="424" y="1432"/>
                      <a:pt x="617" y="1509"/>
                      <a:pt x="814" y="1509"/>
                    </a:cubicBezTo>
                    <a:cubicBezTo>
                      <a:pt x="910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114910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1" y="748"/>
                      <a:pt x="65" y="1072"/>
                      <a:pt x="281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2" y="1509"/>
                      <a:pt x="1009" y="1490"/>
                      <a:pt x="1102" y="1452"/>
                    </a:cubicBezTo>
                    <a:cubicBezTo>
                      <a:pt x="1384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1237550" y="1806075"/>
                <a:ext cx="39175" cy="37725"/>
              </a:xfrm>
              <a:custGeom>
                <a:rect b="b" l="l" r="r" t="t"/>
                <a:pathLst>
                  <a:path extrusionOk="0" h="1509" w="1567">
                    <a:moveTo>
                      <a:pt x="814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5" y="1072"/>
                      <a:pt x="280" y="1288"/>
                    </a:cubicBezTo>
                    <a:cubicBezTo>
                      <a:pt x="425" y="1432"/>
                      <a:pt x="619" y="1509"/>
                      <a:pt x="815" y="1509"/>
                    </a:cubicBezTo>
                    <a:cubicBezTo>
                      <a:pt x="911" y="1509"/>
                      <a:pt x="1008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9" y="1"/>
                      <a:pt x="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1326000" y="1806075"/>
                <a:ext cx="39150" cy="37725"/>
              </a:xfrm>
              <a:custGeom>
                <a:rect b="b" l="l" r="r" t="t"/>
                <a:pathLst>
                  <a:path extrusionOk="0" h="1509" w="1566">
                    <a:moveTo>
                      <a:pt x="812" y="1"/>
                    </a:moveTo>
                    <a:cubicBezTo>
                      <a:pt x="508" y="1"/>
                      <a:pt x="233" y="185"/>
                      <a:pt x="117" y="466"/>
                    </a:cubicBezTo>
                    <a:cubicBezTo>
                      <a:pt x="0" y="748"/>
                      <a:pt x="64" y="1072"/>
                      <a:pt x="280" y="1288"/>
                    </a:cubicBezTo>
                    <a:cubicBezTo>
                      <a:pt x="424" y="1432"/>
                      <a:pt x="617" y="1509"/>
                      <a:pt x="813" y="1509"/>
                    </a:cubicBezTo>
                    <a:cubicBezTo>
                      <a:pt x="910" y="1509"/>
                      <a:pt x="1007" y="1490"/>
                      <a:pt x="1100" y="1452"/>
                    </a:cubicBezTo>
                    <a:cubicBezTo>
                      <a:pt x="1382" y="1334"/>
                      <a:pt x="1566" y="1060"/>
                      <a:pt x="1566" y="755"/>
                    </a:cubicBezTo>
                    <a:cubicBezTo>
                      <a:pt x="1566" y="338"/>
                      <a:pt x="1228" y="2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7069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10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7954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3" y="1507"/>
                    </a:cubicBezTo>
                    <a:cubicBezTo>
                      <a:pt x="910" y="1507"/>
                      <a:pt x="1008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8838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9" y="0"/>
                      <a:pt x="234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9722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4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1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10607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2" y="0"/>
                    </a:moveTo>
                    <a:cubicBezTo>
                      <a:pt x="508" y="0"/>
                      <a:pt x="233" y="184"/>
                      <a:pt x="117" y="464"/>
                    </a:cubicBezTo>
                    <a:cubicBezTo>
                      <a:pt x="0" y="746"/>
                      <a:pt x="65" y="1070"/>
                      <a:pt x="279" y="1286"/>
                    </a:cubicBezTo>
                    <a:cubicBezTo>
                      <a:pt x="423" y="1430"/>
                      <a:pt x="616" y="1507"/>
                      <a:pt x="812" y="1507"/>
                    </a:cubicBezTo>
                    <a:cubicBezTo>
                      <a:pt x="909" y="1507"/>
                      <a:pt x="1007" y="1488"/>
                      <a:pt x="1100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114910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1" y="746"/>
                      <a:pt x="65" y="1070"/>
                      <a:pt x="281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4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1237550" y="1900475"/>
                <a:ext cx="39175" cy="37675"/>
              </a:xfrm>
              <a:custGeom>
                <a:rect b="b" l="l" r="r" t="t"/>
                <a:pathLst>
                  <a:path extrusionOk="0" h="1507" w="1567">
                    <a:moveTo>
                      <a:pt x="814" y="0"/>
                    </a:moveTo>
                    <a:cubicBezTo>
                      <a:pt x="508" y="0"/>
                      <a:pt x="233" y="184"/>
                      <a:pt x="117" y="466"/>
                    </a:cubicBezTo>
                    <a:cubicBezTo>
                      <a:pt x="0" y="746"/>
                      <a:pt x="65" y="1070"/>
                      <a:pt x="280" y="1286"/>
                    </a:cubicBezTo>
                    <a:cubicBezTo>
                      <a:pt x="425" y="1430"/>
                      <a:pt x="618" y="1507"/>
                      <a:pt x="814" y="1507"/>
                    </a:cubicBezTo>
                    <a:cubicBezTo>
                      <a:pt x="911" y="1507"/>
                      <a:pt x="1009" y="1488"/>
                      <a:pt x="1102" y="1450"/>
                    </a:cubicBezTo>
                    <a:cubicBezTo>
                      <a:pt x="1382" y="1333"/>
                      <a:pt x="1566" y="1058"/>
                      <a:pt x="1566" y="753"/>
                    </a:cubicBezTo>
                    <a:cubicBezTo>
                      <a:pt x="1566" y="338"/>
                      <a:pt x="1229" y="0"/>
                      <a:pt x="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891050" y="1994825"/>
                <a:ext cx="29600" cy="9975"/>
              </a:xfrm>
              <a:custGeom>
                <a:rect b="b" l="l" r="r" t="t"/>
                <a:pathLst>
                  <a:path extrusionOk="0" h="399" w="1184">
                    <a:moveTo>
                      <a:pt x="524" y="1"/>
                    </a:moveTo>
                    <a:cubicBezTo>
                      <a:pt x="328" y="1"/>
                      <a:pt x="139" y="78"/>
                      <a:pt x="1" y="213"/>
                    </a:cubicBezTo>
                    <a:cubicBezTo>
                      <a:pt x="391" y="286"/>
                      <a:pt x="785" y="346"/>
                      <a:pt x="1184" y="399"/>
                    </a:cubicBezTo>
                    <a:cubicBezTo>
                      <a:pt x="1054" y="154"/>
                      <a:pt x="801" y="2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974350" y="1994825"/>
                <a:ext cx="36425" cy="14525"/>
              </a:xfrm>
              <a:custGeom>
                <a:rect b="b" l="l" r="r" t="t"/>
                <a:pathLst>
                  <a:path extrusionOk="0" h="581" w="1457">
                    <a:moveTo>
                      <a:pt x="730" y="1"/>
                    </a:moveTo>
                    <a:cubicBezTo>
                      <a:pt x="386" y="2"/>
                      <a:pt x="85" y="235"/>
                      <a:pt x="1" y="567"/>
                    </a:cubicBezTo>
                    <a:cubicBezTo>
                      <a:pt x="244" y="576"/>
                      <a:pt x="485" y="581"/>
                      <a:pt x="730" y="581"/>
                    </a:cubicBezTo>
                    <a:cubicBezTo>
                      <a:pt x="973" y="581"/>
                      <a:pt x="1214" y="576"/>
                      <a:pt x="1457" y="567"/>
                    </a:cubicBezTo>
                    <a:cubicBezTo>
                      <a:pt x="1373" y="235"/>
                      <a:pt x="1072" y="2"/>
                      <a:pt x="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1064500" y="1994850"/>
                <a:ext cx="29625" cy="9950"/>
              </a:xfrm>
              <a:custGeom>
                <a:rect b="b" l="l" r="r" t="t"/>
                <a:pathLst>
                  <a:path extrusionOk="0" h="398" w="1185">
                    <a:moveTo>
                      <a:pt x="662" y="0"/>
                    </a:moveTo>
                    <a:cubicBezTo>
                      <a:pt x="398" y="0"/>
                      <a:pt x="138" y="139"/>
                      <a:pt x="0" y="398"/>
                    </a:cubicBezTo>
                    <a:cubicBezTo>
                      <a:pt x="398" y="345"/>
                      <a:pt x="793" y="285"/>
                      <a:pt x="1185" y="214"/>
                    </a:cubicBezTo>
                    <a:cubicBezTo>
                      <a:pt x="1037" y="69"/>
                      <a:pt x="848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2" name="Google Shape;1592;p35"/>
            <p:cNvSpPr/>
            <p:nvPr/>
          </p:nvSpPr>
          <p:spPr>
            <a:xfrm>
              <a:off x="-1646850" y="2243725"/>
              <a:ext cx="4085400" cy="399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751325" y="2319605"/>
              <a:ext cx="1000622" cy="911997"/>
            </a:xfrm>
            <a:custGeom>
              <a:rect b="b" l="l" r="r" t="t"/>
              <a:pathLst>
                <a:path extrusionOk="0" h="27445" w="30112">
                  <a:moveTo>
                    <a:pt x="15056" y="1423"/>
                  </a:moveTo>
                  <a:cubicBezTo>
                    <a:pt x="18342" y="1423"/>
                    <a:pt x="21433" y="2702"/>
                    <a:pt x="23756" y="5027"/>
                  </a:cubicBezTo>
                  <a:cubicBezTo>
                    <a:pt x="28554" y="9823"/>
                    <a:pt x="28554" y="17629"/>
                    <a:pt x="23756" y="22427"/>
                  </a:cubicBezTo>
                  <a:cubicBezTo>
                    <a:pt x="21358" y="24825"/>
                    <a:pt x="18207" y="26025"/>
                    <a:pt x="15056" y="26025"/>
                  </a:cubicBezTo>
                  <a:cubicBezTo>
                    <a:pt x="11906" y="26025"/>
                    <a:pt x="8754" y="24825"/>
                    <a:pt x="6355" y="22427"/>
                  </a:cubicBezTo>
                  <a:cubicBezTo>
                    <a:pt x="1559" y="17629"/>
                    <a:pt x="1559" y="9823"/>
                    <a:pt x="6355" y="5027"/>
                  </a:cubicBezTo>
                  <a:cubicBezTo>
                    <a:pt x="8680" y="2702"/>
                    <a:pt x="11769" y="1423"/>
                    <a:pt x="15056" y="1423"/>
                  </a:cubicBezTo>
                  <a:close/>
                  <a:moveTo>
                    <a:pt x="15056" y="1"/>
                  </a:moveTo>
                  <a:cubicBezTo>
                    <a:pt x="11390" y="1"/>
                    <a:pt x="7943" y="1430"/>
                    <a:pt x="5352" y="4021"/>
                  </a:cubicBezTo>
                  <a:cubicBezTo>
                    <a:pt x="0" y="9373"/>
                    <a:pt x="0" y="18080"/>
                    <a:pt x="5352" y="23431"/>
                  </a:cubicBezTo>
                  <a:cubicBezTo>
                    <a:pt x="8027" y="26107"/>
                    <a:pt x="11542" y="27445"/>
                    <a:pt x="15056" y="27445"/>
                  </a:cubicBezTo>
                  <a:cubicBezTo>
                    <a:pt x="18570" y="27445"/>
                    <a:pt x="22086" y="26107"/>
                    <a:pt x="24760" y="23431"/>
                  </a:cubicBezTo>
                  <a:cubicBezTo>
                    <a:pt x="30111" y="18080"/>
                    <a:pt x="30111" y="9373"/>
                    <a:pt x="24760" y="4021"/>
                  </a:cubicBezTo>
                  <a:cubicBezTo>
                    <a:pt x="22169" y="1430"/>
                    <a:pt x="18722" y="1"/>
                    <a:pt x="15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7623550" y="-63825"/>
              <a:ext cx="3502800" cy="350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5" name="Google Shape;1595;p35"/>
            <p:cNvGrpSpPr/>
            <p:nvPr/>
          </p:nvGrpSpPr>
          <p:grpSpPr>
            <a:xfrm>
              <a:off x="8024198" y="2724285"/>
              <a:ext cx="1500567" cy="1500567"/>
              <a:chOff x="238125" y="2189800"/>
              <a:chExt cx="1119325" cy="1119325"/>
            </a:xfrm>
          </p:grpSpPr>
          <p:sp>
            <p:nvSpPr>
              <p:cNvPr id="1596" name="Google Shape;1596;p35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rect b="b" l="l" r="r" t="t"/>
                <a:pathLst>
                  <a:path extrusionOk="0" h="10718" w="10718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rect b="b" l="l" r="r" t="t"/>
                <a:pathLst>
                  <a:path extrusionOk="0" h="20455" w="20454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rect b="b" l="l" r="r" t="t"/>
                <a:pathLst>
                  <a:path extrusionOk="0" h="25878" w="25879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rect b="b" l="l" r="r" t="t"/>
                <a:pathLst>
                  <a:path extrusionOk="0" h="29423" w="29423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rect b="b" l="l" r="r" t="t"/>
                <a:pathLst>
                  <a:path extrusionOk="0" h="31553" w="31551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rect b="b" l="l" r="r" t="t"/>
                <a:pathLst>
                  <a:path extrusionOk="0" h="32557" w="32557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rect b="b" l="l" r="r" t="t"/>
                <a:pathLst>
                  <a:path extrusionOk="0" h="31555" w="31551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rect b="b" l="l" r="r" t="t"/>
                <a:pathLst>
                  <a:path extrusionOk="0" h="29422" w="29422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rect b="b" l="l" r="r" t="t"/>
                <a:pathLst>
                  <a:path extrusionOk="0" h="25879" w="2588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rect b="b" l="l" r="r" t="t"/>
                <a:pathLst>
                  <a:path extrusionOk="0" h="20454" w="20454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rect b="b" l="l" r="r" t="t"/>
                <a:pathLst>
                  <a:path extrusionOk="0" h="10716" w="10718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8" name="Google Shape;1608;p35"/>
            <p:cNvGrpSpPr/>
            <p:nvPr/>
          </p:nvGrpSpPr>
          <p:grpSpPr>
            <a:xfrm>
              <a:off x="7279720" y="-478298"/>
              <a:ext cx="1356246" cy="1356213"/>
              <a:chOff x="2817100" y="2404400"/>
              <a:chExt cx="1024200" cy="1024175"/>
            </a:xfrm>
          </p:grpSpPr>
          <p:sp>
            <p:nvSpPr>
              <p:cNvPr id="1609" name="Google Shape;1609;p35"/>
              <p:cNvSpPr/>
              <p:nvPr/>
            </p:nvSpPr>
            <p:spPr>
              <a:xfrm>
                <a:off x="2817100" y="2404400"/>
                <a:ext cx="1024200" cy="1024175"/>
              </a:xfrm>
              <a:custGeom>
                <a:rect b="b" l="l" r="r" t="t"/>
                <a:pathLst>
                  <a:path extrusionOk="0" h="40967" w="40968">
                    <a:moveTo>
                      <a:pt x="20485" y="1440"/>
                    </a:moveTo>
                    <a:cubicBezTo>
                      <a:pt x="30985" y="1440"/>
                      <a:pt x="39527" y="9983"/>
                      <a:pt x="39527" y="20484"/>
                    </a:cubicBezTo>
                    <a:cubicBezTo>
                      <a:pt x="39527" y="30984"/>
                      <a:pt x="30984" y="39528"/>
                      <a:pt x="20485" y="39528"/>
                    </a:cubicBezTo>
                    <a:cubicBezTo>
                      <a:pt x="9984" y="39528"/>
                      <a:pt x="1441" y="30984"/>
                      <a:pt x="1441" y="20484"/>
                    </a:cubicBezTo>
                    <a:cubicBezTo>
                      <a:pt x="1441" y="9983"/>
                      <a:pt x="9984" y="1440"/>
                      <a:pt x="20485" y="1440"/>
                    </a:cubicBezTo>
                    <a:close/>
                    <a:moveTo>
                      <a:pt x="20485" y="1"/>
                    </a:moveTo>
                    <a:cubicBezTo>
                      <a:pt x="9190" y="1"/>
                      <a:pt x="0" y="9189"/>
                      <a:pt x="0" y="20484"/>
                    </a:cubicBezTo>
                    <a:cubicBezTo>
                      <a:pt x="0" y="31779"/>
                      <a:pt x="9190" y="40967"/>
                      <a:pt x="20485" y="40967"/>
                    </a:cubicBezTo>
                    <a:cubicBezTo>
                      <a:pt x="31778" y="40967"/>
                      <a:pt x="40968" y="31777"/>
                      <a:pt x="40968" y="20484"/>
                    </a:cubicBezTo>
                    <a:cubicBezTo>
                      <a:pt x="40968" y="9190"/>
                      <a:pt x="31778" y="1"/>
                      <a:pt x="20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938350" y="2525675"/>
                <a:ext cx="781700" cy="781650"/>
              </a:xfrm>
              <a:custGeom>
                <a:rect b="b" l="l" r="r" t="t"/>
                <a:pathLst>
                  <a:path extrusionOk="0" h="31266" w="31268">
                    <a:moveTo>
                      <a:pt x="15635" y="1439"/>
                    </a:moveTo>
                    <a:cubicBezTo>
                      <a:pt x="23460" y="1439"/>
                      <a:pt x="29827" y="7806"/>
                      <a:pt x="29827" y="15633"/>
                    </a:cubicBezTo>
                    <a:cubicBezTo>
                      <a:pt x="29827" y="23457"/>
                      <a:pt x="23460" y="29825"/>
                      <a:pt x="15635" y="29825"/>
                    </a:cubicBezTo>
                    <a:cubicBezTo>
                      <a:pt x="7808" y="29825"/>
                      <a:pt x="1441" y="23457"/>
                      <a:pt x="1441" y="15633"/>
                    </a:cubicBezTo>
                    <a:cubicBezTo>
                      <a:pt x="1441" y="7806"/>
                      <a:pt x="7808" y="1439"/>
                      <a:pt x="15635" y="1439"/>
                    </a:cubicBezTo>
                    <a:close/>
                    <a:moveTo>
                      <a:pt x="15635" y="0"/>
                    </a:moveTo>
                    <a:cubicBezTo>
                      <a:pt x="7014" y="0"/>
                      <a:pt x="1" y="7012"/>
                      <a:pt x="1" y="15633"/>
                    </a:cubicBezTo>
                    <a:cubicBezTo>
                      <a:pt x="1" y="24252"/>
                      <a:pt x="7014" y="31265"/>
                      <a:pt x="15635" y="31265"/>
                    </a:cubicBezTo>
                    <a:cubicBezTo>
                      <a:pt x="24254" y="31265"/>
                      <a:pt x="31267" y="24252"/>
                      <a:pt x="31267" y="15633"/>
                    </a:cubicBezTo>
                    <a:cubicBezTo>
                      <a:pt x="31267" y="7013"/>
                      <a:pt x="24254" y="0"/>
                      <a:pt x="156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3061000" y="2648275"/>
                <a:ext cx="536400" cy="536425"/>
              </a:xfrm>
              <a:custGeom>
                <a:rect b="b" l="l" r="r" t="t"/>
                <a:pathLst>
                  <a:path extrusionOk="0" h="21457" w="21456">
                    <a:moveTo>
                      <a:pt x="10729" y="1440"/>
                    </a:moveTo>
                    <a:cubicBezTo>
                      <a:pt x="15849" y="1440"/>
                      <a:pt x="20016" y="5607"/>
                      <a:pt x="20016" y="10729"/>
                    </a:cubicBezTo>
                    <a:cubicBezTo>
                      <a:pt x="20016" y="15851"/>
                      <a:pt x="15849" y="20016"/>
                      <a:pt x="10729" y="20016"/>
                    </a:cubicBezTo>
                    <a:cubicBezTo>
                      <a:pt x="5607" y="20016"/>
                      <a:pt x="1440" y="15849"/>
                      <a:pt x="1440" y="10729"/>
                    </a:cubicBezTo>
                    <a:cubicBezTo>
                      <a:pt x="1440" y="5607"/>
                      <a:pt x="5607" y="1440"/>
                      <a:pt x="10729" y="1440"/>
                    </a:cubicBezTo>
                    <a:close/>
                    <a:moveTo>
                      <a:pt x="10729" y="1"/>
                    </a:moveTo>
                    <a:cubicBezTo>
                      <a:pt x="4814" y="1"/>
                      <a:pt x="1" y="4812"/>
                      <a:pt x="1" y="10729"/>
                    </a:cubicBezTo>
                    <a:cubicBezTo>
                      <a:pt x="1" y="16644"/>
                      <a:pt x="4812" y="21457"/>
                      <a:pt x="10729" y="21457"/>
                    </a:cubicBezTo>
                    <a:cubicBezTo>
                      <a:pt x="16644" y="21457"/>
                      <a:pt x="21455" y="16644"/>
                      <a:pt x="21455" y="10729"/>
                    </a:cubicBezTo>
                    <a:cubicBezTo>
                      <a:pt x="21455" y="4814"/>
                      <a:pt x="16642" y="1"/>
                      <a:pt x="10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2" name="Google Shape;1612;p35"/>
          <p:cNvSpPr txBox="1"/>
          <p:nvPr>
            <p:ph type="title"/>
          </p:nvPr>
        </p:nvSpPr>
        <p:spPr>
          <a:xfrm>
            <a:off x="1388100" y="91170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¡Gracias!</a:t>
            </a:r>
            <a:endParaRPr b="1">
              <a:solidFill>
                <a:srgbClr val="B3B5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1C2340"/>
      </a:dk2>
      <a:lt2>
        <a:srgbClr val="E76A28"/>
      </a:lt2>
      <a:accent1>
        <a:srgbClr val="F4CBB2"/>
      </a:accent1>
      <a:accent2>
        <a:srgbClr val="E76A28"/>
      </a:accent2>
      <a:accent3>
        <a:srgbClr val="E76A28"/>
      </a:accent3>
      <a:accent4>
        <a:srgbClr val="E76A28"/>
      </a:accent4>
      <a:accent5>
        <a:srgbClr val="101632"/>
      </a:accent5>
      <a:accent6>
        <a:srgbClr val="E76A28"/>
      </a:accent6>
      <a:hlink>
        <a:srgbClr val="E76A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