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8A63B0-D986-44C2-A9D7-9E8B216C7881}" v="3" dt="2021-03-04T18:13:01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a Azevedo" userId="6d2d1339-dc06-4a25-8364-15425dbd1a3a" providerId="ADAL" clId="{A387C580-870E-4BC5-9F55-B1EBD27777D3}"/>
    <pc:docChg chg="undo custSel addSld delSld modSld">
      <pc:chgData name="Andreia Azevedo" userId="6d2d1339-dc06-4a25-8364-15425dbd1a3a" providerId="ADAL" clId="{A387C580-870E-4BC5-9F55-B1EBD27777D3}" dt="2021-03-03T16:24:14.644" v="34" actId="9405"/>
      <pc:docMkLst>
        <pc:docMk/>
      </pc:docMkLst>
      <pc:sldChg chg="addSp">
        <pc:chgData name="Andreia Azevedo" userId="6d2d1339-dc06-4a25-8364-15425dbd1a3a" providerId="ADAL" clId="{A387C580-870E-4BC5-9F55-B1EBD27777D3}" dt="2021-03-03T16:19:17.833" v="1"/>
        <pc:sldMkLst>
          <pc:docMk/>
          <pc:sldMk cId="1214100469" sldId="257"/>
        </pc:sldMkLst>
        <pc:spChg chg="add">
          <ac:chgData name="Andreia Azevedo" userId="6d2d1339-dc06-4a25-8364-15425dbd1a3a" providerId="ADAL" clId="{A387C580-870E-4BC5-9F55-B1EBD27777D3}" dt="2021-03-03T16:19:17.833" v="1"/>
          <ac:spMkLst>
            <pc:docMk/>
            <pc:sldMk cId="1214100469" sldId="257"/>
            <ac:spMk id="4" creationId="{F618281E-C8FA-4D82-9F06-003872A8AE9F}"/>
          </ac:spMkLst>
        </pc:spChg>
        <pc:spChg chg="add">
          <ac:chgData name="Andreia Azevedo" userId="6d2d1339-dc06-4a25-8364-15425dbd1a3a" providerId="ADAL" clId="{A387C580-870E-4BC5-9F55-B1EBD27777D3}" dt="2021-03-03T16:19:17.833" v="1"/>
          <ac:spMkLst>
            <pc:docMk/>
            <pc:sldMk cId="1214100469" sldId="257"/>
            <ac:spMk id="5" creationId="{C776F3D3-3DF8-4B71-B8A4-583BF7D3FDB6}"/>
          </ac:spMkLst>
        </pc:spChg>
        <pc:spChg chg="add">
          <ac:chgData name="Andreia Azevedo" userId="6d2d1339-dc06-4a25-8364-15425dbd1a3a" providerId="ADAL" clId="{A387C580-870E-4BC5-9F55-B1EBD27777D3}" dt="2021-03-03T16:19:17.833" v="1"/>
          <ac:spMkLst>
            <pc:docMk/>
            <pc:sldMk cId="1214100469" sldId="257"/>
            <ac:spMk id="6" creationId="{1CC6F909-BEB5-4D49-BC93-07A949F830C2}"/>
          </ac:spMkLst>
        </pc:spChg>
        <pc:spChg chg="add">
          <ac:chgData name="Andreia Azevedo" userId="6d2d1339-dc06-4a25-8364-15425dbd1a3a" providerId="ADAL" clId="{A387C580-870E-4BC5-9F55-B1EBD27777D3}" dt="2021-03-03T16:19:17.833" v="1"/>
          <ac:spMkLst>
            <pc:docMk/>
            <pc:sldMk cId="1214100469" sldId="257"/>
            <ac:spMk id="7" creationId="{598B3FCA-E833-4B5D-89CB-26713DD52D07}"/>
          </ac:spMkLst>
        </pc:spChg>
        <pc:picChg chg="add">
          <ac:chgData name="Andreia Azevedo" userId="6d2d1339-dc06-4a25-8364-15425dbd1a3a" providerId="ADAL" clId="{A387C580-870E-4BC5-9F55-B1EBD27777D3}" dt="2021-03-03T16:19:17.833" v="1"/>
          <ac:picMkLst>
            <pc:docMk/>
            <pc:sldMk cId="1214100469" sldId="257"/>
            <ac:picMk id="1027" creationId="{EF1096EE-96E1-4FB9-8156-274F2693634E}"/>
          </ac:picMkLst>
        </pc:picChg>
      </pc:sldChg>
      <pc:sldChg chg="addSp modSp new add del mod">
        <pc:chgData name="Andreia Azevedo" userId="6d2d1339-dc06-4a25-8364-15425dbd1a3a" providerId="ADAL" clId="{A387C580-870E-4BC5-9F55-B1EBD27777D3}" dt="2021-03-03T16:24:14.644" v="34" actId="9405"/>
        <pc:sldMkLst>
          <pc:docMk/>
          <pc:sldMk cId="2461215897" sldId="257"/>
        </pc:sldMkLst>
        <pc:spChg chg="mod">
          <ac:chgData name="Andreia Azevedo" userId="6d2d1339-dc06-4a25-8364-15425dbd1a3a" providerId="ADAL" clId="{A387C580-870E-4BC5-9F55-B1EBD27777D3}" dt="2021-03-03T16:19:47.424" v="19" actId="5793"/>
          <ac:spMkLst>
            <pc:docMk/>
            <pc:sldMk cId="2461215897" sldId="257"/>
            <ac:spMk id="3" creationId="{C95A1FC8-7DB6-426E-99BA-732D30EFEBC2}"/>
          </ac:spMkLst>
        </pc:spChg>
        <pc:spChg chg="mod">
          <ac:chgData name="Andreia Azevedo" userId="6d2d1339-dc06-4a25-8364-15425dbd1a3a" providerId="ADAL" clId="{A387C580-870E-4BC5-9F55-B1EBD27777D3}" dt="2021-03-03T16:19:23.373" v="4" actId="1076"/>
          <ac:spMkLst>
            <pc:docMk/>
            <pc:sldMk cId="2461215897" sldId="257"/>
            <ac:spMk id="4" creationId="{F618281E-C8FA-4D82-9F06-003872A8AE9F}"/>
          </ac:spMkLst>
        </pc:spChg>
        <pc:spChg chg="mod">
          <ac:chgData name="Andreia Azevedo" userId="6d2d1339-dc06-4a25-8364-15425dbd1a3a" providerId="ADAL" clId="{A387C580-870E-4BC5-9F55-B1EBD27777D3}" dt="2021-03-03T16:19:23.373" v="4" actId="1076"/>
          <ac:spMkLst>
            <pc:docMk/>
            <pc:sldMk cId="2461215897" sldId="257"/>
            <ac:spMk id="5" creationId="{C776F3D3-3DF8-4B71-B8A4-583BF7D3FDB6}"/>
          </ac:spMkLst>
        </pc:spChg>
        <pc:spChg chg="mod">
          <ac:chgData name="Andreia Azevedo" userId="6d2d1339-dc06-4a25-8364-15425dbd1a3a" providerId="ADAL" clId="{A387C580-870E-4BC5-9F55-B1EBD27777D3}" dt="2021-03-03T16:19:23.373" v="4" actId="1076"/>
          <ac:spMkLst>
            <pc:docMk/>
            <pc:sldMk cId="2461215897" sldId="257"/>
            <ac:spMk id="6" creationId="{1CC6F909-BEB5-4D49-BC93-07A949F830C2}"/>
          </ac:spMkLst>
        </pc:spChg>
        <pc:spChg chg="mod">
          <ac:chgData name="Andreia Azevedo" userId="6d2d1339-dc06-4a25-8364-15425dbd1a3a" providerId="ADAL" clId="{A387C580-870E-4BC5-9F55-B1EBD27777D3}" dt="2021-03-03T16:19:23.373" v="4" actId="1076"/>
          <ac:spMkLst>
            <pc:docMk/>
            <pc:sldMk cId="2461215897" sldId="257"/>
            <ac:spMk id="7" creationId="{598B3FCA-E833-4B5D-89CB-26713DD52D07}"/>
          </ac:spMkLst>
        </pc:spChg>
        <pc:picChg chg="mod">
          <ac:chgData name="Andreia Azevedo" userId="6d2d1339-dc06-4a25-8364-15425dbd1a3a" providerId="ADAL" clId="{A387C580-870E-4BC5-9F55-B1EBD27777D3}" dt="2021-03-03T16:19:23.373" v="4" actId="1076"/>
          <ac:picMkLst>
            <pc:docMk/>
            <pc:sldMk cId="2461215897" sldId="257"/>
            <ac:picMk id="1027" creationId="{EF1096EE-96E1-4FB9-8156-274F2693634E}"/>
          </ac:picMkLst>
        </pc:picChg>
        <pc:inkChg chg="add">
          <ac:chgData name="Andreia Azevedo" userId="6d2d1339-dc06-4a25-8364-15425dbd1a3a" providerId="ADAL" clId="{A387C580-870E-4BC5-9F55-B1EBD27777D3}" dt="2021-03-03T16:20:03.543" v="20" actId="9405"/>
          <ac:inkMkLst>
            <pc:docMk/>
            <pc:sldMk cId="2461215897" sldId="257"/>
            <ac:inkMk id="4" creationId="{CB40D956-FDAE-4EDC-80A6-6AD89747DC58}"/>
          </ac:inkMkLst>
        </pc:inkChg>
        <pc:inkChg chg="add">
          <ac:chgData name="Andreia Azevedo" userId="6d2d1339-dc06-4a25-8364-15425dbd1a3a" providerId="ADAL" clId="{A387C580-870E-4BC5-9F55-B1EBD27777D3}" dt="2021-03-03T16:20:07.120" v="21" actId="9405"/>
          <ac:inkMkLst>
            <pc:docMk/>
            <pc:sldMk cId="2461215897" sldId="257"/>
            <ac:inkMk id="5" creationId="{900BE89B-BB6E-45FC-9BFC-1FD73CB857A7}"/>
          </ac:inkMkLst>
        </pc:inkChg>
        <pc:inkChg chg="add">
          <ac:chgData name="Andreia Azevedo" userId="6d2d1339-dc06-4a25-8364-15425dbd1a3a" providerId="ADAL" clId="{A387C580-870E-4BC5-9F55-B1EBD27777D3}" dt="2021-03-03T16:20:16.335" v="22" actId="9405"/>
          <ac:inkMkLst>
            <pc:docMk/>
            <pc:sldMk cId="2461215897" sldId="257"/>
            <ac:inkMk id="6" creationId="{CF708FF3-230A-4A95-9446-FAC887C7864C}"/>
          </ac:inkMkLst>
        </pc:inkChg>
        <pc:inkChg chg="add">
          <ac:chgData name="Andreia Azevedo" userId="6d2d1339-dc06-4a25-8364-15425dbd1a3a" providerId="ADAL" clId="{A387C580-870E-4BC5-9F55-B1EBD27777D3}" dt="2021-03-03T16:20:43.696" v="23" actId="9405"/>
          <ac:inkMkLst>
            <pc:docMk/>
            <pc:sldMk cId="2461215897" sldId="257"/>
            <ac:inkMk id="7" creationId="{F709ECEC-0BC3-4C70-A7E6-F23AD769FA12}"/>
          </ac:inkMkLst>
        </pc:inkChg>
        <pc:inkChg chg="add">
          <ac:chgData name="Andreia Azevedo" userId="6d2d1339-dc06-4a25-8364-15425dbd1a3a" providerId="ADAL" clId="{A387C580-870E-4BC5-9F55-B1EBD27777D3}" dt="2021-03-03T16:23:26.957" v="24" actId="9405"/>
          <ac:inkMkLst>
            <pc:docMk/>
            <pc:sldMk cId="2461215897" sldId="257"/>
            <ac:inkMk id="8" creationId="{589E72FA-7CCB-41BF-9BB3-998668F415C0}"/>
          </ac:inkMkLst>
        </pc:inkChg>
        <pc:inkChg chg="add">
          <ac:chgData name="Andreia Azevedo" userId="6d2d1339-dc06-4a25-8364-15425dbd1a3a" providerId="ADAL" clId="{A387C580-870E-4BC5-9F55-B1EBD27777D3}" dt="2021-03-03T16:23:30.559" v="25" actId="9405"/>
          <ac:inkMkLst>
            <pc:docMk/>
            <pc:sldMk cId="2461215897" sldId="257"/>
            <ac:inkMk id="9" creationId="{F271DAFA-C74E-49E3-943A-03E8071294C1}"/>
          </ac:inkMkLst>
        </pc:inkChg>
        <pc:inkChg chg="add">
          <ac:chgData name="Andreia Azevedo" userId="6d2d1339-dc06-4a25-8364-15425dbd1a3a" providerId="ADAL" clId="{A387C580-870E-4BC5-9F55-B1EBD27777D3}" dt="2021-03-03T16:23:36.215" v="26" actId="9405"/>
          <ac:inkMkLst>
            <pc:docMk/>
            <pc:sldMk cId="2461215897" sldId="257"/>
            <ac:inkMk id="10" creationId="{7711C356-7CE9-4C91-A130-D4F253014265}"/>
          </ac:inkMkLst>
        </pc:inkChg>
        <pc:inkChg chg="add">
          <ac:chgData name="Andreia Azevedo" userId="6d2d1339-dc06-4a25-8364-15425dbd1a3a" providerId="ADAL" clId="{A387C580-870E-4BC5-9F55-B1EBD27777D3}" dt="2021-03-03T16:23:40.956" v="27" actId="9405"/>
          <ac:inkMkLst>
            <pc:docMk/>
            <pc:sldMk cId="2461215897" sldId="257"/>
            <ac:inkMk id="11" creationId="{41764DAC-0ED5-45BA-A271-EDA649F44906}"/>
          </ac:inkMkLst>
        </pc:inkChg>
        <pc:inkChg chg="add">
          <ac:chgData name="Andreia Azevedo" userId="6d2d1339-dc06-4a25-8364-15425dbd1a3a" providerId="ADAL" clId="{A387C580-870E-4BC5-9F55-B1EBD27777D3}" dt="2021-03-03T16:23:45.188" v="28" actId="9405"/>
          <ac:inkMkLst>
            <pc:docMk/>
            <pc:sldMk cId="2461215897" sldId="257"/>
            <ac:inkMk id="12" creationId="{A1CA37A7-4273-47CD-BF84-0987E326B187}"/>
          </ac:inkMkLst>
        </pc:inkChg>
        <pc:inkChg chg="add">
          <ac:chgData name="Andreia Azevedo" userId="6d2d1339-dc06-4a25-8364-15425dbd1a3a" providerId="ADAL" clId="{A387C580-870E-4BC5-9F55-B1EBD27777D3}" dt="2021-03-03T16:23:49.936" v="29" actId="9405"/>
          <ac:inkMkLst>
            <pc:docMk/>
            <pc:sldMk cId="2461215897" sldId="257"/>
            <ac:inkMk id="13" creationId="{7154A364-E0B8-4EE0-859E-F61AA4419149}"/>
          </ac:inkMkLst>
        </pc:inkChg>
        <pc:inkChg chg="add">
          <ac:chgData name="Andreia Azevedo" userId="6d2d1339-dc06-4a25-8364-15425dbd1a3a" providerId="ADAL" clId="{A387C580-870E-4BC5-9F55-B1EBD27777D3}" dt="2021-03-03T16:24:00.888" v="30" actId="9405"/>
          <ac:inkMkLst>
            <pc:docMk/>
            <pc:sldMk cId="2461215897" sldId="257"/>
            <ac:inkMk id="14" creationId="{5DC1DB0B-2F99-4CAD-8DC3-A824907D2DC9}"/>
          </ac:inkMkLst>
        </pc:inkChg>
        <pc:inkChg chg="add">
          <ac:chgData name="Andreia Azevedo" userId="6d2d1339-dc06-4a25-8364-15425dbd1a3a" providerId="ADAL" clId="{A387C580-870E-4BC5-9F55-B1EBD27777D3}" dt="2021-03-03T16:24:03.036" v="31" actId="9405"/>
          <ac:inkMkLst>
            <pc:docMk/>
            <pc:sldMk cId="2461215897" sldId="257"/>
            <ac:inkMk id="15" creationId="{AC2D8CBB-0C7B-41CC-BF32-8926E94C1A18}"/>
          </ac:inkMkLst>
        </pc:inkChg>
        <pc:inkChg chg="add">
          <ac:chgData name="Andreia Azevedo" userId="6d2d1339-dc06-4a25-8364-15425dbd1a3a" providerId="ADAL" clId="{A387C580-870E-4BC5-9F55-B1EBD27777D3}" dt="2021-03-03T16:24:08.116" v="32" actId="9405"/>
          <ac:inkMkLst>
            <pc:docMk/>
            <pc:sldMk cId="2461215897" sldId="257"/>
            <ac:inkMk id="16" creationId="{349ECDCD-8B99-4A3A-9D99-70B43B87D03B}"/>
          </ac:inkMkLst>
        </pc:inkChg>
        <pc:inkChg chg="add">
          <ac:chgData name="Andreia Azevedo" userId="6d2d1339-dc06-4a25-8364-15425dbd1a3a" providerId="ADAL" clId="{A387C580-870E-4BC5-9F55-B1EBD27777D3}" dt="2021-03-03T16:24:10.132" v="33" actId="9405"/>
          <ac:inkMkLst>
            <pc:docMk/>
            <pc:sldMk cId="2461215897" sldId="257"/>
            <ac:inkMk id="17" creationId="{BA151498-CD77-47E5-8B99-F60A1C844AEE}"/>
          </ac:inkMkLst>
        </pc:inkChg>
        <pc:inkChg chg="add">
          <ac:chgData name="Andreia Azevedo" userId="6d2d1339-dc06-4a25-8364-15425dbd1a3a" providerId="ADAL" clId="{A387C580-870E-4BC5-9F55-B1EBD27777D3}" dt="2021-03-03T16:24:14.644" v="34" actId="9405"/>
          <ac:inkMkLst>
            <pc:docMk/>
            <pc:sldMk cId="2461215897" sldId="257"/>
            <ac:inkMk id="18" creationId="{E1982611-9E6F-4E84-B041-4B4F58747FC9}"/>
          </ac:inkMkLst>
        </pc:inkChg>
      </pc:sldChg>
    </pc:docChg>
  </pc:docChgLst>
  <pc:docChgLst>
    <pc:chgData name="Andreia Azevedo" userId="6d2d1339-dc06-4a25-8364-15425dbd1a3a" providerId="ADAL" clId="{9E8A63B0-D986-44C2-A9D7-9E8B216C7881}"/>
    <pc:docChg chg="custSel modSld">
      <pc:chgData name="Andreia Azevedo" userId="6d2d1339-dc06-4a25-8364-15425dbd1a3a" providerId="ADAL" clId="{9E8A63B0-D986-44C2-A9D7-9E8B216C7881}" dt="2021-03-04T18:13:11.068" v="21" actId="1076"/>
      <pc:docMkLst>
        <pc:docMk/>
      </pc:docMkLst>
      <pc:sldChg chg="addSp delSp modSp mod">
        <pc:chgData name="Andreia Azevedo" userId="6d2d1339-dc06-4a25-8364-15425dbd1a3a" providerId="ADAL" clId="{9E8A63B0-D986-44C2-A9D7-9E8B216C7881}" dt="2021-03-04T18:03:07.341" v="17" actId="14100"/>
        <pc:sldMkLst>
          <pc:docMk/>
          <pc:sldMk cId="3291341390" sldId="256"/>
        </pc:sldMkLst>
        <pc:picChg chg="add mod">
          <ac:chgData name="Andreia Azevedo" userId="6d2d1339-dc06-4a25-8364-15425dbd1a3a" providerId="ADAL" clId="{9E8A63B0-D986-44C2-A9D7-9E8B216C7881}" dt="2021-03-04T18:03:00.077" v="15" actId="14100"/>
          <ac:picMkLst>
            <pc:docMk/>
            <pc:sldMk cId="3291341390" sldId="256"/>
            <ac:picMk id="3" creationId="{806FE070-1C2E-4504-B4B1-1D93F48A05F2}"/>
          </ac:picMkLst>
        </pc:picChg>
        <pc:picChg chg="add mod">
          <ac:chgData name="Andreia Azevedo" userId="6d2d1339-dc06-4a25-8364-15425dbd1a3a" providerId="ADAL" clId="{9E8A63B0-D986-44C2-A9D7-9E8B216C7881}" dt="2021-03-04T18:03:07.341" v="17" actId="14100"/>
          <ac:picMkLst>
            <pc:docMk/>
            <pc:sldMk cId="3291341390" sldId="256"/>
            <ac:picMk id="5" creationId="{A1299C42-FBBF-4C2A-9DF9-17D3E16979A5}"/>
          </ac:picMkLst>
        </pc:picChg>
        <pc:picChg chg="del">
          <ac:chgData name="Andreia Azevedo" userId="6d2d1339-dc06-4a25-8364-15425dbd1a3a" providerId="ADAL" clId="{9E8A63B0-D986-44C2-A9D7-9E8B216C7881}" dt="2021-03-04T18:01:24.118" v="1" actId="478"/>
          <ac:picMkLst>
            <pc:docMk/>
            <pc:sldMk cId="3291341390" sldId="256"/>
            <ac:picMk id="43" creationId="{37FC1121-8221-4679-8554-6B05B689D65B}"/>
          </ac:picMkLst>
        </pc:picChg>
        <pc:picChg chg="del">
          <ac:chgData name="Andreia Azevedo" userId="6d2d1339-dc06-4a25-8364-15425dbd1a3a" providerId="ADAL" clId="{9E8A63B0-D986-44C2-A9D7-9E8B216C7881}" dt="2021-03-04T18:01:21.202" v="0" actId="478"/>
          <ac:picMkLst>
            <pc:docMk/>
            <pc:sldMk cId="3291341390" sldId="256"/>
            <ac:picMk id="47" creationId="{F21981AD-F7F1-4EA8-A931-8ACFD18A8A76}"/>
          </ac:picMkLst>
        </pc:picChg>
        <pc:picChg chg="mod">
          <ac:chgData name="Andreia Azevedo" userId="6d2d1339-dc06-4a25-8364-15425dbd1a3a" providerId="ADAL" clId="{9E8A63B0-D986-44C2-A9D7-9E8B216C7881}" dt="2021-03-04T18:02:57.673" v="14" actId="14100"/>
          <ac:picMkLst>
            <pc:docMk/>
            <pc:sldMk cId="3291341390" sldId="256"/>
            <ac:picMk id="55" creationId="{0820CF0D-4247-4C37-82A7-2DE0EFB1C2DB}"/>
          </ac:picMkLst>
        </pc:picChg>
      </pc:sldChg>
      <pc:sldChg chg="addSp delSp modSp mod">
        <pc:chgData name="Andreia Azevedo" userId="6d2d1339-dc06-4a25-8364-15425dbd1a3a" providerId="ADAL" clId="{9E8A63B0-D986-44C2-A9D7-9E8B216C7881}" dt="2021-03-04T18:13:11.068" v="21" actId="1076"/>
        <pc:sldMkLst>
          <pc:docMk/>
          <pc:sldMk cId="2863432781" sldId="258"/>
        </pc:sldMkLst>
        <pc:picChg chg="add mod">
          <ac:chgData name="Andreia Azevedo" userId="6d2d1339-dc06-4a25-8364-15425dbd1a3a" providerId="ADAL" clId="{9E8A63B0-D986-44C2-A9D7-9E8B216C7881}" dt="2021-03-04T18:13:11.068" v="21" actId="1076"/>
          <ac:picMkLst>
            <pc:docMk/>
            <pc:sldMk cId="2863432781" sldId="258"/>
            <ac:picMk id="5" creationId="{4FC4CE5C-693E-4D94-AB5D-4215EA40FB69}"/>
          </ac:picMkLst>
        </pc:picChg>
        <pc:picChg chg="del">
          <ac:chgData name="Andreia Azevedo" userId="6d2d1339-dc06-4a25-8364-15425dbd1a3a" providerId="ADAL" clId="{9E8A63B0-D986-44C2-A9D7-9E8B216C7881}" dt="2021-03-04T18:12:50.303" v="18" actId="478"/>
          <ac:picMkLst>
            <pc:docMk/>
            <pc:sldMk cId="2863432781" sldId="258"/>
            <ac:picMk id="17" creationId="{ED151935-5923-41AA-9844-3C380E2540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5B8B205-1DA3-4F84-93D0-52FB1C6A9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0001D5F-D191-4497-868E-9934D65CF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="" xmlns:a16="http://schemas.microsoft.com/office/drawing/2014/main" id="{3D1E573A-39A1-465C-B41D-0749931DD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9FE93-4D59-4B92-A638-76B90921D374}" type="datetimeFigureOut">
              <a:rPr lang="pt-PT" smtClean="0"/>
              <a:t>15/03/2021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="" xmlns:a16="http://schemas.microsoft.com/office/drawing/2014/main" id="{49008828-464E-4B01-8DCD-EA62CA452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="" xmlns:a16="http://schemas.microsoft.com/office/drawing/2014/main" id="{2769020D-8A45-4A41-BC1D-57C5CF1D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79F9-F0B0-4098-A915-1C42C6B10C3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440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6FF85C6-8D1A-43E1-AE01-8CCCB074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="" xmlns:a16="http://schemas.microsoft.com/office/drawing/2014/main" id="{2642E993-1FAD-4AEF-8863-0C5803589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="" xmlns:a16="http://schemas.microsoft.com/office/drawing/2014/main" id="{548ADB1E-9E46-4C32-AA33-726D6541E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9FE93-4D59-4B92-A638-76B90921D374}" type="datetimeFigureOut">
              <a:rPr lang="pt-PT" smtClean="0"/>
              <a:t>15/03/2021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="" xmlns:a16="http://schemas.microsoft.com/office/drawing/2014/main" id="{DF7D4637-E4CE-4103-B978-EAF3203B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="" xmlns:a16="http://schemas.microsoft.com/office/drawing/2014/main" id="{A2E9E8EC-9BF4-46EB-92C6-B311B36C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79F9-F0B0-4098-A915-1C42C6B10C3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788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64693507-002F-4CCE-8B86-CAF29DD57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="" xmlns:a16="http://schemas.microsoft.com/office/drawing/2014/main" id="{E8FA1650-65B7-4F0D-A7AC-299201E0D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="" xmlns:a16="http://schemas.microsoft.com/office/drawing/2014/main" id="{CBDF106B-D1C3-4282-A806-DB7A6686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9FE93-4D59-4B92-A638-76B90921D374}" type="datetimeFigureOut">
              <a:rPr lang="pt-PT" smtClean="0"/>
              <a:t>15/03/2021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="" xmlns:a16="http://schemas.microsoft.com/office/drawing/2014/main" id="{4E4FDB32-47DE-4C8D-90ED-6D6C6495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="" xmlns:a16="http://schemas.microsoft.com/office/drawing/2014/main" id="{3ADA64F4-5E1E-4B07-AC57-2D1BA439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79F9-F0B0-4098-A915-1C42C6B10C3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708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596CD9F-694A-49A0-814D-666CE113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="" xmlns:a16="http://schemas.microsoft.com/office/drawing/2014/main" id="{B61DD971-E92B-4217-98BB-BDA79C933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="" xmlns:a16="http://schemas.microsoft.com/office/drawing/2014/main" id="{D0D36988-FD35-4633-BAA5-0F647EC3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9FE93-4D59-4B92-A638-76B90921D374}" type="datetimeFigureOut">
              <a:rPr lang="pt-PT" smtClean="0"/>
              <a:t>15/03/2021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="" xmlns:a16="http://schemas.microsoft.com/office/drawing/2014/main" id="{C8E6404F-EAB6-4A65-A4F6-59DF11F55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="" xmlns:a16="http://schemas.microsoft.com/office/drawing/2014/main" id="{51607920-74DC-4937-856F-435DDFB4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79F9-F0B0-4098-A915-1C42C6B10C3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945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5CA890E-4368-41CB-AEE8-03931449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="" xmlns:a16="http://schemas.microsoft.com/office/drawing/2014/main" id="{39FA3D4A-A9BF-4785-A2A2-00A40A884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="" xmlns:a16="http://schemas.microsoft.com/office/drawing/2014/main" id="{D2836C8B-C9A8-41C1-960C-8245087C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9FE93-4D59-4B92-A638-76B90921D374}" type="datetimeFigureOut">
              <a:rPr lang="pt-PT" smtClean="0"/>
              <a:t>15/03/2021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="" xmlns:a16="http://schemas.microsoft.com/office/drawing/2014/main" id="{8E5C01E6-8169-4B29-9A73-DDCB3180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="" xmlns:a16="http://schemas.microsoft.com/office/drawing/2014/main" id="{BA94404B-27B1-4D72-851B-E29C6B108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79F9-F0B0-4098-A915-1C42C6B10C3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192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106C278-1310-42D3-B2C4-E97504F5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="" xmlns:a16="http://schemas.microsoft.com/office/drawing/2014/main" id="{66EB7208-FF96-44BF-B41E-CE9CC3675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="" xmlns:a16="http://schemas.microsoft.com/office/drawing/2014/main" id="{1C9544A6-74BE-4E27-8063-6E2E19357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="" xmlns:a16="http://schemas.microsoft.com/office/drawing/2014/main" id="{648DE38F-3CFF-4E20-9D77-286E49CC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9FE93-4D59-4B92-A638-76B90921D374}" type="datetimeFigureOut">
              <a:rPr lang="pt-PT" smtClean="0"/>
              <a:t>15/03/2021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="" xmlns:a16="http://schemas.microsoft.com/office/drawing/2014/main" id="{E66C7622-6EA4-4001-958A-6D99E95F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="" xmlns:a16="http://schemas.microsoft.com/office/drawing/2014/main" id="{0FC9373E-27D7-433E-B66F-FDDBACCE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79F9-F0B0-4098-A915-1C42C6B10C3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123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DA06F8-5DE7-45A3-9F9B-3D3B1B45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="" xmlns:a16="http://schemas.microsoft.com/office/drawing/2014/main" id="{6F41E303-8605-4F78-AE58-5B6698BA1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="" xmlns:a16="http://schemas.microsoft.com/office/drawing/2014/main" id="{8D345712-EA8B-454E-B3D9-A27DCC9AF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="" xmlns:a16="http://schemas.microsoft.com/office/drawing/2014/main" id="{30AC3C83-CCD0-4837-B1F6-2298D1AB0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="" xmlns:a16="http://schemas.microsoft.com/office/drawing/2014/main" id="{AE710679-55D1-45AC-9C9B-73808F3AB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="" xmlns:a16="http://schemas.microsoft.com/office/drawing/2014/main" id="{B0A3ED39-B0EE-4B35-89B3-5419CF9C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9FE93-4D59-4B92-A638-76B90921D374}" type="datetimeFigureOut">
              <a:rPr lang="pt-PT" smtClean="0"/>
              <a:t>15/03/2021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="" xmlns:a16="http://schemas.microsoft.com/office/drawing/2014/main" id="{905E9CA4-AB0D-4B16-BBA2-34EEBA75A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="" xmlns:a16="http://schemas.microsoft.com/office/drawing/2014/main" id="{A32242D6-12AF-49D7-8848-D7579D6D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79F9-F0B0-4098-A915-1C42C6B10C3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679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97B5617-3179-44CD-B2E2-90809FC9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="" xmlns:a16="http://schemas.microsoft.com/office/drawing/2014/main" id="{93A793B4-43AB-46A2-8384-9716424F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9FE93-4D59-4B92-A638-76B90921D374}" type="datetimeFigureOut">
              <a:rPr lang="pt-PT" smtClean="0"/>
              <a:t>15/03/2021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="" xmlns:a16="http://schemas.microsoft.com/office/drawing/2014/main" id="{BDFBA2D8-75EE-4D7F-90E5-1D67F0E0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="" xmlns:a16="http://schemas.microsoft.com/office/drawing/2014/main" id="{61EBDC71-7F46-42C0-9D55-093F80AB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79F9-F0B0-4098-A915-1C42C6B10C3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552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="" xmlns:a16="http://schemas.microsoft.com/office/drawing/2014/main" id="{7802D831-78E5-4B07-B4CB-B1B516D7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9FE93-4D59-4B92-A638-76B90921D374}" type="datetimeFigureOut">
              <a:rPr lang="pt-PT" smtClean="0"/>
              <a:t>15/03/2021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="" xmlns:a16="http://schemas.microsoft.com/office/drawing/2014/main" id="{DE5DC87B-382E-4493-8AA7-FC35C7EB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="" xmlns:a16="http://schemas.microsoft.com/office/drawing/2014/main" id="{8F2A9DBF-76AB-409D-A99B-1B765090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79F9-F0B0-4098-A915-1C42C6B10C3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902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3240C8A-D611-4E13-A810-55DC7A1B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="" xmlns:a16="http://schemas.microsoft.com/office/drawing/2014/main" id="{A124A37A-AC51-4F6E-B2DB-E784F50F1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="" xmlns:a16="http://schemas.microsoft.com/office/drawing/2014/main" id="{CDA41BEC-7427-41C2-BB7C-AB341BCF8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="" xmlns:a16="http://schemas.microsoft.com/office/drawing/2014/main" id="{B457D1C2-29C4-476B-B484-1EC4C661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9FE93-4D59-4B92-A638-76B90921D374}" type="datetimeFigureOut">
              <a:rPr lang="pt-PT" smtClean="0"/>
              <a:t>15/03/2021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="" xmlns:a16="http://schemas.microsoft.com/office/drawing/2014/main" id="{7CD56D00-DFCC-4237-AE8C-9C71E8FB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="" xmlns:a16="http://schemas.microsoft.com/office/drawing/2014/main" id="{5520728F-DB80-4CDE-81D0-434B5CDB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79F9-F0B0-4098-A915-1C42C6B10C3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987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FF7E055-3AE3-4ABE-A264-AF1FC25A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="" xmlns:a16="http://schemas.microsoft.com/office/drawing/2014/main" id="{D0654C07-F3E5-4E97-832B-3EC7A50B6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="" xmlns:a16="http://schemas.microsoft.com/office/drawing/2014/main" id="{A2F780F6-C434-4718-84AF-7060D4B7F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="" xmlns:a16="http://schemas.microsoft.com/office/drawing/2014/main" id="{70B06C12-4F33-450B-AD38-4F9AB005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9FE93-4D59-4B92-A638-76B90921D374}" type="datetimeFigureOut">
              <a:rPr lang="pt-PT" smtClean="0"/>
              <a:t>15/03/2021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="" xmlns:a16="http://schemas.microsoft.com/office/drawing/2014/main" id="{B893F48D-12CE-42AF-BD53-7C0EFBBF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="" xmlns:a16="http://schemas.microsoft.com/office/drawing/2014/main" id="{32AB1860-B9B2-4DB2-912A-CEA12337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79F9-F0B0-4098-A915-1C42C6B10C3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543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="" xmlns:a16="http://schemas.microsoft.com/office/drawing/2014/main" id="{56DEA7AC-2497-4FE9-8D8A-6C25B6E6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="" xmlns:a16="http://schemas.microsoft.com/office/drawing/2014/main" id="{16D71C68-EEDC-4336-91A5-F208B999A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="" xmlns:a16="http://schemas.microsoft.com/office/drawing/2014/main" id="{62ED7F23-CECE-46FA-AC98-406D3D697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9FE93-4D59-4B92-A638-76B90921D374}" type="datetimeFigureOut">
              <a:rPr lang="pt-PT" smtClean="0"/>
              <a:t>15/03/2021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="" xmlns:a16="http://schemas.microsoft.com/office/drawing/2014/main" id="{F4AECA1B-70FF-4D97-B8A7-D0373E9CE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="" xmlns:a16="http://schemas.microsoft.com/office/drawing/2014/main" id="{3F737701-A818-49B9-8CF2-CBF5A4C14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779F9-F0B0-4098-A915-1C42C6B10C3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434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12" Type="http://schemas.openxmlformats.org/officeDocument/2006/relationships/image" Target="../media/image24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11" Type="http://schemas.openxmlformats.org/officeDocument/2006/relationships/image" Target="../media/image23.jpeg"/><Relationship Id="rId5" Type="http://schemas.openxmlformats.org/officeDocument/2006/relationships/image" Target="../media/image17.jpeg"/><Relationship Id="rId10" Type="http://schemas.openxmlformats.org/officeDocument/2006/relationships/image" Target="../media/image22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m 34" descr="Uma imagem com texto&#10;&#10;Descrição gerada automaticamente">
            <a:extLst>
              <a:ext uri="{FF2B5EF4-FFF2-40B4-BE49-F238E27FC236}">
                <a16:creationId xmlns="" xmlns:a16="http://schemas.microsoft.com/office/drawing/2014/main" id="{4C279F1D-3789-4D5D-9A7D-0BD4E66C1E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65" y="521215"/>
            <a:ext cx="1284642" cy="2586040"/>
          </a:xfrm>
          <a:prstGeom prst="rect">
            <a:avLst/>
          </a:prstGeom>
        </p:spPr>
      </p:pic>
      <p:pic>
        <p:nvPicPr>
          <p:cNvPr id="45" name="Imagem 44" descr="Uma imagem com texto, cartão-de-visita, envelope&#10;&#10;Descrição gerada automaticamente">
            <a:extLst>
              <a:ext uri="{FF2B5EF4-FFF2-40B4-BE49-F238E27FC236}">
                <a16:creationId xmlns="" xmlns:a16="http://schemas.microsoft.com/office/drawing/2014/main" id="{AB5EF977-8C27-404E-8A30-0BECCCC1DA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384" y="449123"/>
            <a:ext cx="1346737" cy="2660175"/>
          </a:xfrm>
          <a:prstGeom prst="rect">
            <a:avLst/>
          </a:prstGeom>
        </p:spPr>
      </p:pic>
      <p:pic>
        <p:nvPicPr>
          <p:cNvPr id="9" name="Imagem 8" descr="Uma imagem com texto&#10;&#10;Descrição gerada automaticamente">
            <a:extLst>
              <a:ext uri="{FF2B5EF4-FFF2-40B4-BE49-F238E27FC236}">
                <a16:creationId xmlns="" xmlns:a16="http://schemas.microsoft.com/office/drawing/2014/main" id="{806ED508-DA9F-48C8-8B3A-EC6E35B195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860" y="543649"/>
            <a:ext cx="1346737" cy="256564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="" xmlns:a16="http://schemas.microsoft.com/office/drawing/2014/main" id="{881789AA-CD07-4A49-AB4D-E28BE39B8D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94" y="543649"/>
            <a:ext cx="1342841" cy="256360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806FE070-1C2E-4504-B4B1-1D93F48A05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633" y="521338"/>
            <a:ext cx="1333419" cy="258796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715" y="599611"/>
            <a:ext cx="1530275" cy="2509687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426" y="3531200"/>
            <a:ext cx="1999695" cy="2778969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98" y="623999"/>
            <a:ext cx="1680348" cy="2485299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777" y="3637140"/>
            <a:ext cx="1718241" cy="2587140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78" y="3664570"/>
            <a:ext cx="1735723" cy="2578818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37" y="3637140"/>
            <a:ext cx="1724935" cy="2567091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46" y="3531200"/>
            <a:ext cx="1913291" cy="284555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" y="3601637"/>
            <a:ext cx="1863247" cy="263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4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m texto, recibo&#10;&#10;Descrição gerada automaticamente">
            <a:extLst>
              <a:ext uri="{FF2B5EF4-FFF2-40B4-BE49-F238E27FC236}">
                <a16:creationId xmlns="" xmlns:a16="http://schemas.microsoft.com/office/drawing/2014/main" id="{E857D717-433E-47BE-B123-B6B4F715FF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476" y="3789586"/>
            <a:ext cx="1354026" cy="2703522"/>
          </a:xfrm>
          <a:prstGeom prst="rect">
            <a:avLst/>
          </a:prstGeom>
        </p:spPr>
      </p:pic>
      <p:pic>
        <p:nvPicPr>
          <p:cNvPr id="3" name="Imagem 2" descr="Uma imagem com texto&#10;&#10;Descrição gerada automaticamente">
            <a:extLst>
              <a:ext uri="{FF2B5EF4-FFF2-40B4-BE49-F238E27FC236}">
                <a16:creationId xmlns="" xmlns:a16="http://schemas.microsoft.com/office/drawing/2014/main" id="{C9D39F08-FBCC-400F-80B0-B0A685FDED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840" y="3809625"/>
            <a:ext cx="1383567" cy="270352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="" xmlns:a16="http://schemas.microsoft.com/office/drawing/2014/main" id="{818FC291-9C85-4127-B4A8-2D81326C49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503" y="3789585"/>
            <a:ext cx="1421571" cy="270352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="" xmlns:a16="http://schemas.microsoft.com/office/drawing/2014/main" id="{F4801365-4DA5-4E48-A2AA-858DAF01B7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911" y="3758730"/>
            <a:ext cx="1408822" cy="270352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135" y="3829665"/>
            <a:ext cx="1630515" cy="266344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145" y="497683"/>
            <a:ext cx="1615390" cy="285586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016" y="563926"/>
            <a:ext cx="1797783" cy="279761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880" y="500227"/>
            <a:ext cx="1858167" cy="2866676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92" y="3758730"/>
            <a:ext cx="1629010" cy="273437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5" y="516856"/>
            <a:ext cx="1782184" cy="2856888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9872795" y="5381625"/>
            <a:ext cx="1293572" cy="1784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/>
          <p:cNvSpPr/>
          <p:nvPr/>
        </p:nvSpPr>
        <p:spPr>
          <a:xfrm>
            <a:off x="9812063" y="4057360"/>
            <a:ext cx="1407344" cy="7096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503" y="497683"/>
            <a:ext cx="1854239" cy="293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3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Andreia Azevedo</dc:creator>
  <cp:lastModifiedBy>Afonso Ferreira</cp:lastModifiedBy>
  <cp:revision>12</cp:revision>
  <dcterms:created xsi:type="dcterms:W3CDTF">2021-03-03T13:27:37Z</dcterms:created>
  <dcterms:modified xsi:type="dcterms:W3CDTF">2021-03-15T12:48:31Z</dcterms:modified>
</cp:coreProperties>
</file>