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3"/>
    <p:sldMasterId id="2147483739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4" r:id="rId8"/>
    <p:sldId id="259" r:id="rId9"/>
    <p:sldId id="265" r:id="rId10"/>
    <p:sldId id="266" r:id="rId11"/>
    <p:sldId id="262" r:id="rId12"/>
    <p:sldId id="263" r:id="rId13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85" autoAdjust="0"/>
    <p:restoredTop sz="86275" autoAdjust="0"/>
  </p:normalViewPr>
  <p:slideViewPr>
    <p:cSldViewPr>
      <p:cViewPr varScale="1">
        <p:scale>
          <a:sx n="94" d="100"/>
          <a:sy n="94" d="100"/>
        </p:scale>
        <p:origin x="143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44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2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DEEF8-83C7-4ECB-99EB-13B331DC9A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4470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91B457-3F2E-4122-9F2F-909BA6E0B6E3}" type="datetimeFigureOut">
              <a:rPr lang="de-DE" smtClean="0"/>
              <a:pPr/>
              <a:t>28.04.24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FEE991-81EB-4494-AA83-0C307BABC94D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467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531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89570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512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631626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0780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39891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FEE991-81EB-4494-AA83-0C307BABC94D}" type="slidenum">
              <a:rPr lang="de-DE" smtClean="0"/>
              <a:pPr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7262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313267"/>
            <a:ext cx="8466666" cy="2548467"/>
          </a:xfrm>
        </p:spPr>
        <p:txBody>
          <a:bodyPr anchor="b" anchorCtr="0">
            <a:noAutofit/>
          </a:bodyPr>
          <a:lstStyle>
            <a:lvl1pPr algn="l">
              <a:defRPr sz="6000" baseline="0"/>
            </a:lvl1pPr>
          </a:lstStyle>
          <a:p>
            <a:r>
              <a:rPr lang="de-DE" dirty="0"/>
              <a:t>Thema der Präsentation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2958571"/>
            <a:ext cx="8466666" cy="1139296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&lt;&lt;Vorname&gt;&gt; &lt;&lt;Nachname&gt;&gt; &lt;&lt;Position&gt;&gt;, DEVWARE GmbH</a:t>
            </a:r>
          </a:p>
        </p:txBody>
      </p:sp>
    </p:spTree>
    <p:extLst>
      <p:ext uri="{BB962C8B-B14F-4D97-AF65-F5344CB8AC3E}">
        <p14:creationId xmlns:p14="http://schemas.microsoft.com/office/powerpoint/2010/main" val="63213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1C468-3481-8EF8-43AF-E6A8CC6E7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BF1916-301E-B7FB-1F25-3CB4E8236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1EAE1AE-BCAC-9608-B74B-4FEA9C84B8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D802F-AC8D-20CC-20B7-74A0AA0EA3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048452-A2E4-4958-39D1-305CB96E9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DD0E62-526D-0F34-5688-CF6B300B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9579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AE6433-FBD7-370F-101F-1843D815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219477-A9E2-6D65-AC14-D7C9D01AE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23460-D03F-0C20-CDE2-541E83D493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D621803-1B99-0D7C-04AE-A7E147332D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290729B-FFEC-02D8-285C-C5486C9BE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6493E7F-8ADB-512A-993B-D047B049FF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15E94CD-20F4-05DD-6569-6B0A7D0CE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22D0134-74E3-EBA0-6DBD-D5C3BB640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581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F97826-DA2E-A1BF-C9C7-7C097AB87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675CE9-5136-AC52-79DD-5E77E66B50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E10E495-3633-B81C-9F01-F7D13D0E0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B32110B-A99E-6702-3C5B-F5767B71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0856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CCF24F2-D82D-5836-4A50-AB5E0D36C3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AFA4A7D-7FC2-9F99-394B-D12D56676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B24495-151A-9F68-63CF-14A0682FB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73327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282AE5-9AD7-12B2-1961-54C9228A6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B631F7-7406-FCA3-43CE-6778727D5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3294C85-046F-CD7E-FF0C-6A98C4CD2C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3830D0B-0290-927C-B7F0-F942F2A4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87EB816-49D5-06A8-065C-10B6571A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828B181-E872-A7B8-688A-1303ADAB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67977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2EECD6-9C3D-4243-AF91-5DA2D23B6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07085E-2CF4-44E0-0F38-A617EF5370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0F81AF8-6042-E6B5-61FB-DCB2399F1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AE9C80E-7222-D671-7D95-A7B740F259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6A5968D-4BB2-9681-0978-48360730F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10DD4B-E4AA-44A2-06AC-798D90402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616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6A22F4-D462-8B30-AA59-C2C9B784E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5B3A541-E968-61A5-57FE-775A47B501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DB0B74-0A7A-D8BC-5A28-56708CCFCA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EB826B5-EE1E-D885-052A-E73AD4F91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1A6910-C73E-48FB-F716-3EAEDC4B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60986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02CE06-50DA-CE95-F271-7EA88EA335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35ACB-001E-1830-D27C-6E0B434B69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194FF8-FECD-3828-850F-74304FBA42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A682E8-F139-95BB-209B-DC4C58078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138E92-147C-4051-E816-50E9D4516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053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38666" y="1122363"/>
            <a:ext cx="8466666" cy="2387600"/>
          </a:xfrm>
        </p:spPr>
        <p:txBody>
          <a:bodyPr anchor="b">
            <a:normAutofit/>
          </a:bodyPr>
          <a:lstStyle>
            <a:lvl1pPr algn="l">
              <a:defRPr sz="4000" baseline="0"/>
            </a:lvl1pPr>
          </a:lstStyle>
          <a:p>
            <a:r>
              <a:rPr lang="de-DE" dirty="0"/>
              <a:t>Abschnittstitel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38666" y="3602038"/>
            <a:ext cx="8466666" cy="868362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Hier kommt ein Untertitel hin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06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129832"/>
            <a:ext cx="8466665" cy="4953794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8429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4"/>
            <a:ext cx="8466667" cy="65933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Einzeiligen Titel einfügen</a:t>
            </a:r>
          </a:p>
        </p:txBody>
      </p:sp>
      <p:sp>
        <p:nvSpPr>
          <p:cNvPr id="15" name="Subtitle 2"/>
          <p:cNvSpPr txBox="1">
            <a:spLocks/>
          </p:cNvSpPr>
          <p:nvPr userDrawn="1"/>
        </p:nvSpPr>
        <p:spPr>
          <a:xfrm>
            <a:off x="4665132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6" name="Subtitle 2"/>
          <p:cNvSpPr txBox="1">
            <a:spLocks/>
          </p:cNvSpPr>
          <p:nvPr userDrawn="1"/>
        </p:nvSpPr>
        <p:spPr>
          <a:xfrm>
            <a:off x="4665131" y="1863461"/>
            <a:ext cx="4140201" cy="4258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70000"/>
              <a:buFont typeface="Arial" panose="020B0604020202020204" pitchFamily="34" charset="0"/>
              <a:buNone/>
              <a:defRPr sz="24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20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SzPct val="70000"/>
              <a:buFontTx/>
              <a:buNone/>
              <a:defRPr sz="16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HelveticaNeue LT 45 Light" panose="020B0403020202020204" pitchFamily="34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Inhaltsplatzhalter 5"/>
          <p:cNvSpPr>
            <a:spLocks noGrp="1"/>
          </p:cNvSpPr>
          <p:nvPr>
            <p:ph sz="quarter" idx="15"/>
          </p:nvPr>
        </p:nvSpPr>
        <p:spPr>
          <a:xfrm>
            <a:off x="338666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12" name="Inhaltsplatzhalter 5"/>
          <p:cNvSpPr>
            <a:spLocks noGrp="1"/>
          </p:cNvSpPr>
          <p:nvPr>
            <p:ph sz="quarter" idx="16"/>
          </p:nvPr>
        </p:nvSpPr>
        <p:spPr>
          <a:xfrm>
            <a:off x="4665130" y="1168400"/>
            <a:ext cx="4140200" cy="4953794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12189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5" name="Inhaltsplatzhalter 5"/>
          <p:cNvSpPr>
            <a:spLocks noGrp="1"/>
          </p:cNvSpPr>
          <p:nvPr>
            <p:ph sz="quarter" idx="16"/>
          </p:nvPr>
        </p:nvSpPr>
        <p:spPr>
          <a:xfrm>
            <a:off x="338668" y="1700808"/>
            <a:ext cx="8466665" cy="4382818"/>
          </a:xfrm>
        </p:spPr>
        <p:txBody>
          <a:bodyPr/>
          <a:lstStyle>
            <a:lvl1pPr>
              <a:defRPr/>
            </a:lvl1pPr>
            <a:lvl2pPr>
              <a:defRPr/>
            </a:lvl2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51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title" hasCustomPrompt="1"/>
          </p:nvPr>
        </p:nvSpPr>
        <p:spPr>
          <a:xfrm>
            <a:off x="338666" y="348195"/>
            <a:ext cx="8466667" cy="1208598"/>
          </a:xfrm>
        </p:spPr>
        <p:txBody>
          <a:bodyPr/>
          <a:lstStyle>
            <a:lvl1pPr>
              <a:defRPr baseline="0"/>
            </a:lvl1pPr>
          </a:lstStyle>
          <a:p>
            <a:r>
              <a:rPr lang="de-DE" dirty="0"/>
              <a:t>Zweizeiligen Titel einfügen</a:t>
            </a:r>
            <a:br>
              <a:rPr lang="de-DE" dirty="0"/>
            </a:br>
            <a:r>
              <a:rPr lang="de-DE" dirty="0"/>
              <a:t>Zweizeiligen Titel einfügen</a:t>
            </a:r>
            <a:br>
              <a:rPr lang="de-DE" dirty="0"/>
            </a:br>
            <a:endParaRPr lang="de-DE" dirty="0"/>
          </a:p>
        </p:txBody>
      </p:sp>
      <p:sp>
        <p:nvSpPr>
          <p:cNvPr id="4" name="Inhaltsplatzhalter 5">
            <a:extLst>
              <a:ext uri="{FF2B5EF4-FFF2-40B4-BE49-F238E27FC236}">
                <a16:creationId xmlns:a16="http://schemas.microsoft.com/office/drawing/2014/main" id="{25D15D81-18E0-4000-A3D1-5E1B00E717E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38666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B499211-C97D-4435-B62B-BD5DC042EE5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665130" y="1700808"/>
            <a:ext cx="4140200" cy="442138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3520849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620C8E-0D26-A585-133E-DF5E1901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C6D7C29-99FB-B8C8-B66A-96DA39DEBE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261273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FFA847-AFC6-E7BE-3E26-2F2B797C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E3B59DE-CDD5-A6F7-B98A-E67775CEF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576D5-CA13-3FAD-D2F1-E444C73BEF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7125F08-0D8C-115C-A727-2EE2CE0A6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A73481A-8DA6-1EEC-F0D5-2EF77420A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3633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A86DD8-5FEE-EDDB-BC16-08B52982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7C164DA-4B04-9A28-313B-BEF8EE742F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E30B12-8AAB-F961-FE9A-8BC247C7EA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281307C-1514-D242-ACA2-67D002BC5BE2}" type="datetimeFigureOut">
              <a:rPr lang="de-DE" smtClean="0"/>
              <a:t>28.04.24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80897E-494F-4D42-23D0-48CF21B0D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93419A4-436A-7E5C-75FC-32E1C9A2C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/>
          <a:lstStyle/>
          <a:p>
            <a:fld id="{8F00F6CD-7E79-8C48-A5AA-186F5FDCD6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7575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customXml" Target="../../customXml/item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9.xml"/><Relationship Id="rId7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0.xml"/><Relationship Id="rId9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/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87609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custData r:id="rId8"/>
            </p:custDataLst>
          </p:nvPr>
        </p:nvSpPr>
        <p:spPr>
          <a:xfrm>
            <a:off x="628650" y="1124744"/>
            <a:ext cx="7886700" cy="5052219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8352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rgbClr val="00B0F0"/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SzPct val="70000"/>
        <a:buFontTx/>
        <a:buBlip>
          <a:blip r:embed="rId10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0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2pPr>
      <a:lvl3pPr marL="13716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0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3pPr>
      <a:lvl4pPr marL="18288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0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4pPr>
      <a:lvl5pPr marL="2286000" indent="-457200" algn="l" defTabSz="914400" rtl="0" eaLnBrk="1" latinLnBrk="0" hangingPunct="1">
        <a:lnSpc>
          <a:spcPct val="90000"/>
        </a:lnSpc>
        <a:spcBef>
          <a:spcPts val="500"/>
        </a:spcBef>
        <a:buSzPct val="70000"/>
        <a:buFontTx/>
        <a:buBlip>
          <a:blip r:embed="rId10"/>
        </a:buBlip>
        <a:defRPr sz="2400" kern="1200" baseline="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Tahoma" panose="020B0604030504040204" pitchFamily="34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889694B-624D-992F-FA23-74762C46D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20F48-7A0F-E2ED-05DC-4CBE9C7F6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pic>
        <p:nvPicPr>
          <p:cNvPr id="9" name="Grafik 8" descr="Ein Bild, das Logo enthält.&#10;&#10;Automatisch generierte Beschreibung">
            <a:extLst>
              <a:ext uri="{FF2B5EF4-FFF2-40B4-BE49-F238E27FC236}">
                <a16:creationId xmlns:a16="http://schemas.microsoft.com/office/drawing/2014/main" id="{E9CA5F72-8288-1FF1-02D3-D3260D969F1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5805264"/>
            <a:ext cx="1708624" cy="82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710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46" r:id="rId7"/>
    <p:sldLayoutId id="2147483747" r:id="rId8"/>
    <p:sldLayoutId id="2147483748" r:id="rId9"/>
    <p:sldLayoutId id="2147483749" r:id="rId10"/>
    <p:sldLayoutId id="214748375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hutsteiner.de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3771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4942996" y="4267832"/>
            <a:ext cx="3604497" cy="1297115"/>
          </a:xfrm>
        </p:spPr>
        <p:txBody>
          <a:bodyPr anchor="t">
            <a:normAutofit fontScale="90000"/>
          </a:bodyPr>
          <a:lstStyle/>
          <a:p>
            <a:pPr algn="l"/>
            <a:r>
              <a:rPr lang="de-DE" sz="3500" dirty="0">
                <a:solidFill>
                  <a:schemeClr val="tx2"/>
                </a:solidFill>
              </a:rPr>
              <a:t>Azure für Entwickler und Softwarearchitekten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4943224" y="3428999"/>
            <a:ext cx="3604268" cy="838831"/>
          </a:xfrm>
        </p:spPr>
        <p:txBody>
          <a:bodyPr anchor="b">
            <a:normAutofit/>
          </a:bodyPr>
          <a:lstStyle/>
          <a:p>
            <a:pPr algn="l"/>
            <a:r>
              <a:rPr lang="de-DE" sz="1400">
                <a:solidFill>
                  <a:schemeClr val="tx2"/>
                </a:solidFill>
              </a:rPr>
              <a:t>Ernst Hutsteiner</a:t>
            </a:r>
          </a:p>
          <a:p>
            <a:pPr algn="l"/>
            <a:r>
              <a:rPr lang="de-DE" sz="1400">
                <a:solidFill>
                  <a:schemeClr val="tx2"/>
                </a:solidFill>
              </a:rPr>
              <a:t>Geschäftsführer Hutsteiner IT-Services GmbH</a:t>
            </a:r>
          </a:p>
        </p:txBody>
      </p:sp>
      <p:pic>
        <p:nvPicPr>
          <p:cNvPr id="7" name="Graphic 6" descr="Benutzer">
            <a:extLst>
              <a:ext uri="{FF2B5EF4-FFF2-40B4-BE49-F238E27FC236}">
                <a16:creationId xmlns:a16="http://schemas.microsoft.com/office/drawing/2014/main" id="{AF84E571-0E0A-F06D-0A92-B622118C0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5352" y="2333040"/>
            <a:ext cx="3106320" cy="310632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89" y="-5977"/>
            <a:ext cx="467900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29437207"/>
      </p:ext>
    </p:extLst>
  </p:cSld>
  <p:clrMapOvr>
    <a:masterClrMapping/>
  </p:clrMapOvr>
  <p:transition spd="slow"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0060" y="325369"/>
            <a:ext cx="3276451" cy="1956841"/>
          </a:xfrm>
        </p:spPr>
        <p:txBody>
          <a:bodyPr anchor="b">
            <a:normAutofit/>
          </a:bodyPr>
          <a:lstStyle/>
          <a:p>
            <a:r>
              <a:rPr lang="de-DE" sz="4700"/>
              <a:t>Agenda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60" y="2586994"/>
            <a:ext cx="2606040" cy="18288"/>
          </a:xfrm>
          <a:custGeom>
            <a:avLst/>
            <a:gdLst>
              <a:gd name="connsiteX0" fmla="*/ 0 w 2606040"/>
              <a:gd name="connsiteY0" fmla="*/ 0 h 18288"/>
              <a:gd name="connsiteX1" fmla="*/ 625450 w 2606040"/>
              <a:gd name="connsiteY1" fmla="*/ 0 h 18288"/>
              <a:gd name="connsiteX2" fmla="*/ 1224839 w 2606040"/>
              <a:gd name="connsiteY2" fmla="*/ 0 h 18288"/>
              <a:gd name="connsiteX3" fmla="*/ 1824228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02409 w 2606040"/>
              <a:gd name="connsiteY6" fmla="*/ 18288 h 18288"/>
              <a:gd name="connsiteX7" fmla="*/ 1276960 w 2606040"/>
              <a:gd name="connsiteY7" fmla="*/ 18288 h 18288"/>
              <a:gd name="connsiteX8" fmla="*/ 67757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  <a:gd name="connsiteX0" fmla="*/ 0 w 2606040"/>
              <a:gd name="connsiteY0" fmla="*/ 0 h 18288"/>
              <a:gd name="connsiteX1" fmla="*/ 599389 w 2606040"/>
              <a:gd name="connsiteY1" fmla="*/ 0 h 18288"/>
              <a:gd name="connsiteX2" fmla="*/ 1303020 w 2606040"/>
              <a:gd name="connsiteY2" fmla="*/ 0 h 18288"/>
              <a:gd name="connsiteX3" fmla="*/ 1876349 w 2606040"/>
              <a:gd name="connsiteY3" fmla="*/ 0 h 18288"/>
              <a:gd name="connsiteX4" fmla="*/ 2606040 w 2606040"/>
              <a:gd name="connsiteY4" fmla="*/ 0 h 18288"/>
              <a:gd name="connsiteX5" fmla="*/ 2606040 w 2606040"/>
              <a:gd name="connsiteY5" fmla="*/ 18288 h 18288"/>
              <a:gd name="connsiteX6" fmla="*/ 1980590 w 2606040"/>
              <a:gd name="connsiteY6" fmla="*/ 18288 h 18288"/>
              <a:gd name="connsiteX7" fmla="*/ 1276960 w 2606040"/>
              <a:gd name="connsiteY7" fmla="*/ 18288 h 18288"/>
              <a:gd name="connsiteX8" fmla="*/ 651510 w 2606040"/>
              <a:gd name="connsiteY8" fmla="*/ 18288 h 18288"/>
              <a:gd name="connsiteX9" fmla="*/ 0 w 2606040"/>
              <a:gd name="connsiteY9" fmla="*/ 18288 h 18288"/>
              <a:gd name="connsiteX10" fmla="*/ 0 w 260604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6040" h="18288" fill="none" extrusionOk="0">
                <a:moveTo>
                  <a:pt x="0" y="0"/>
                </a:moveTo>
                <a:cubicBezTo>
                  <a:pt x="211079" y="-22080"/>
                  <a:pt x="479378" y="-26537"/>
                  <a:pt x="625450" y="0"/>
                </a:cubicBezTo>
                <a:cubicBezTo>
                  <a:pt x="925937" y="-4758"/>
                  <a:pt x="973176" y="15739"/>
                  <a:pt x="1224839" y="0"/>
                </a:cubicBezTo>
                <a:cubicBezTo>
                  <a:pt x="1479663" y="-11328"/>
                  <a:pt x="1566636" y="18697"/>
                  <a:pt x="1824228" y="0"/>
                </a:cubicBezTo>
                <a:cubicBezTo>
                  <a:pt x="2086799" y="-72665"/>
                  <a:pt x="2306223" y="-891"/>
                  <a:pt x="2606040" y="0"/>
                </a:cubicBezTo>
                <a:cubicBezTo>
                  <a:pt x="2606645" y="4461"/>
                  <a:pt x="2607031" y="13181"/>
                  <a:pt x="2606040" y="18288"/>
                </a:cubicBezTo>
                <a:cubicBezTo>
                  <a:pt x="2260204" y="29342"/>
                  <a:pt x="2175708" y="5614"/>
                  <a:pt x="1902409" y="18288"/>
                </a:cubicBezTo>
                <a:cubicBezTo>
                  <a:pt x="1638502" y="41064"/>
                  <a:pt x="1460923" y="-16269"/>
                  <a:pt x="1276960" y="18288"/>
                </a:cubicBezTo>
                <a:cubicBezTo>
                  <a:pt x="1057717" y="14361"/>
                  <a:pt x="867956" y="2320"/>
                  <a:pt x="677570" y="18288"/>
                </a:cubicBezTo>
                <a:cubicBezTo>
                  <a:pt x="457951" y="33373"/>
                  <a:pt x="189752" y="55388"/>
                  <a:pt x="0" y="18288"/>
                </a:cubicBezTo>
                <a:cubicBezTo>
                  <a:pt x="1586" y="13022"/>
                  <a:pt x="-95" y="4569"/>
                  <a:pt x="0" y="0"/>
                </a:cubicBezTo>
                <a:close/>
              </a:path>
              <a:path w="2606040" h="18288" stroke="0" extrusionOk="0">
                <a:moveTo>
                  <a:pt x="0" y="0"/>
                </a:moveTo>
                <a:cubicBezTo>
                  <a:pt x="172759" y="3236"/>
                  <a:pt x="361166" y="-13413"/>
                  <a:pt x="599389" y="0"/>
                </a:cubicBezTo>
                <a:cubicBezTo>
                  <a:pt x="841226" y="37042"/>
                  <a:pt x="968991" y="14587"/>
                  <a:pt x="1303020" y="0"/>
                </a:cubicBezTo>
                <a:cubicBezTo>
                  <a:pt x="1643101" y="-7120"/>
                  <a:pt x="1717813" y="7213"/>
                  <a:pt x="1876349" y="0"/>
                </a:cubicBezTo>
                <a:cubicBezTo>
                  <a:pt x="2036762" y="-14138"/>
                  <a:pt x="2426397" y="-4451"/>
                  <a:pt x="2606040" y="0"/>
                </a:cubicBezTo>
                <a:cubicBezTo>
                  <a:pt x="2606314" y="8448"/>
                  <a:pt x="2606550" y="14527"/>
                  <a:pt x="2606040" y="18288"/>
                </a:cubicBezTo>
                <a:cubicBezTo>
                  <a:pt x="2344840" y="2643"/>
                  <a:pt x="2192043" y="7399"/>
                  <a:pt x="1980590" y="18288"/>
                </a:cubicBezTo>
                <a:cubicBezTo>
                  <a:pt x="1783984" y="-9745"/>
                  <a:pt x="1487673" y="45908"/>
                  <a:pt x="1276960" y="18288"/>
                </a:cubicBezTo>
                <a:cubicBezTo>
                  <a:pt x="1088134" y="-41257"/>
                  <a:pt x="877974" y="49968"/>
                  <a:pt x="651510" y="18288"/>
                </a:cubicBezTo>
                <a:cubicBezTo>
                  <a:pt x="430798" y="-27764"/>
                  <a:pt x="132889" y="-33467"/>
                  <a:pt x="0" y="18288"/>
                </a:cubicBezTo>
                <a:cubicBezTo>
                  <a:pt x="212" y="10845"/>
                  <a:pt x="-833" y="6193"/>
                  <a:pt x="0" y="0"/>
                </a:cubicBezTo>
                <a:close/>
              </a:path>
              <a:path w="2606040" h="18288" fill="none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27712" y="6878"/>
                  <a:pt x="971143" y="7084"/>
                  <a:pt x="1224839" y="0"/>
                </a:cubicBezTo>
                <a:cubicBezTo>
                  <a:pt x="1477775" y="-16815"/>
                  <a:pt x="1569904" y="19146"/>
                  <a:pt x="1824228" y="0"/>
                </a:cubicBezTo>
                <a:cubicBezTo>
                  <a:pt x="2055206" y="24867"/>
                  <a:pt x="2317192" y="-62872"/>
                  <a:pt x="2606040" y="0"/>
                </a:cubicBezTo>
                <a:cubicBezTo>
                  <a:pt x="2606166" y="3680"/>
                  <a:pt x="2606905" y="11461"/>
                  <a:pt x="2606040" y="18288"/>
                </a:cubicBezTo>
                <a:cubicBezTo>
                  <a:pt x="2234648" y="26976"/>
                  <a:pt x="2180202" y="-10361"/>
                  <a:pt x="1902409" y="18288"/>
                </a:cubicBezTo>
                <a:cubicBezTo>
                  <a:pt x="1635562" y="47194"/>
                  <a:pt x="1477339" y="4794"/>
                  <a:pt x="1276960" y="18288"/>
                </a:cubicBezTo>
                <a:cubicBezTo>
                  <a:pt x="1058094" y="66922"/>
                  <a:pt x="904206" y="-20636"/>
                  <a:pt x="677570" y="18288"/>
                </a:cubicBezTo>
                <a:cubicBezTo>
                  <a:pt x="485746" y="14713"/>
                  <a:pt x="195925" y="33005"/>
                  <a:pt x="0" y="18288"/>
                </a:cubicBezTo>
                <a:cubicBezTo>
                  <a:pt x="1168" y="12774"/>
                  <a:pt x="-229" y="374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custGeom>
                    <a:avLst/>
                    <a:gdLst>
                      <a:gd name="connsiteX0" fmla="*/ 0 w 2606040"/>
                      <a:gd name="connsiteY0" fmla="*/ 0 h 18288"/>
                      <a:gd name="connsiteX1" fmla="*/ 625450 w 2606040"/>
                      <a:gd name="connsiteY1" fmla="*/ 0 h 18288"/>
                      <a:gd name="connsiteX2" fmla="*/ 1224839 w 2606040"/>
                      <a:gd name="connsiteY2" fmla="*/ 0 h 18288"/>
                      <a:gd name="connsiteX3" fmla="*/ 1824228 w 2606040"/>
                      <a:gd name="connsiteY3" fmla="*/ 0 h 18288"/>
                      <a:gd name="connsiteX4" fmla="*/ 2606040 w 2606040"/>
                      <a:gd name="connsiteY4" fmla="*/ 0 h 18288"/>
                      <a:gd name="connsiteX5" fmla="*/ 2606040 w 2606040"/>
                      <a:gd name="connsiteY5" fmla="*/ 18288 h 18288"/>
                      <a:gd name="connsiteX6" fmla="*/ 1902409 w 2606040"/>
                      <a:gd name="connsiteY6" fmla="*/ 18288 h 18288"/>
                      <a:gd name="connsiteX7" fmla="*/ 1276960 w 2606040"/>
                      <a:gd name="connsiteY7" fmla="*/ 18288 h 18288"/>
                      <a:gd name="connsiteX8" fmla="*/ 677570 w 2606040"/>
                      <a:gd name="connsiteY8" fmla="*/ 18288 h 18288"/>
                      <a:gd name="connsiteX9" fmla="*/ 0 w 2606040"/>
                      <a:gd name="connsiteY9" fmla="*/ 18288 h 18288"/>
                      <a:gd name="connsiteX10" fmla="*/ 0 w 2606040"/>
                      <a:gd name="connsiteY10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2606040" h="18288" fill="none" extrusionOk="0">
                        <a:moveTo>
                          <a:pt x="0" y="0"/>
                        </a:moveTo>
                        <a:cubicBezTo>
                          <a:pt x="266776" y="-600"/>
                          <a:pt x="322756" y="3201"/>
                          <a:pt x="625450" y="0"/>
                        </a:cubicBezTo>
                        <a:cubicBezTo>
                          <a:pt x="928144" y="-3201"/>
                          <a:pt x="968141" y="9269"/>
                          <a:pt x="1224839" y="0"/>
                        </a:cubicBezTo>
                        <a:cubicBezTo>
                          <a:pt x="1481537" y="-9269"/>
                          <a:pt x="1569059" y="21947"/>
                          <a:pt x="1824228" y="0"/>
                        </a:cubicBezTo>
                        <a:cubicBezTo>
                          <a:pt x="2079397" y="-21947"/>
                          <a:pt x="2326053" y="-10194"/>
                          <a:pt x="2606040" y="0"/>
                        </a:cubicBezTo>
                        <a:cubicBezTo>
                          <a:pt x="2605462" y="4771"/>
                          <a:pt x="2606793" y="12323"/>
                          <a:pt x="2606040" y="18288"/>
                        </a:cubicBezTo>
                        <a:cubicBezTo>
                          <a:pt x="2256758" y="31410"/>
                          <a:pt x="2173673" y="-12878"/>
                          <a:pt x="1902409" y="18288"/>
                        </a:cubicBezTo>
                        <a:cubicBezTo>
                          <a:pt x="1631145" y="49454"/>
                          <a:pt x="1461378" y="5466"/>
                          <a:pt x="1276960" y="18288"/>
                        </a:cubicBezTo>
                        <a:cubicBezTo>
                          <a:pt x="1092542" y="31110"/>
                          <a:pt x="890442" y="13213"/>
                          <a:pt x="677570" y="18288"/>
                        </a:cubicBezTo>
                        <a:cubicBezTo>
                          <a:pt x="464698" y="23364"/>
                          <a:pt x="187648" y="35837"/>
                          <a:pt x="0" y="18288"/>
                        </a:cubicBezTo>
                        <a:cubicBezTo>
                          <a:pt x="841" y="12879"/>
                          <a:pt x="-726" y="3977"/>
                          <a:pt x="0" y="0"/>
                        </a:cubicBezTo>
                        <a:close/>
                      </a:path>
                      <a:path w="2606040" h="18288" stroke="0" extrusionOk="0">
                        <a:moveTo>
                          <a:pt x="0" y="0"/>
                        </a:moveTo>
                        <a:cubicBezTo>
                          <a:pt x="197231" y="3803"/>
                          <a:pt x="358914" y="-9291"/>
                          <a:pt x="599389" y="0"/>
                        </a:cubicBezTo>
                        <a:cubicBezTo>
                          <a:pt x="839864" y="9291"/>
                          <a:pt x="979371" y="8509"/>
                          <a:pt x="1303020" y="0"/>
                        </a:cubicBezTo>
                        <a:cubicBezTo>
                          <a:pt x="1626669" y="-8509"/>
                          <a:pt x="1726300" y="7440"/>
                          <a:pt x="1876349" y="0"/>
                        </a:cubicBezTo>
                        <a:cubicBezTo>
                          <a:pt x="2026398" y="-7440"/>
                          <a:pt x="2430712" y="17957"/>
                          <a:pt x="2606040" y="0"/>
                        </a:cubicBezTo>
                        <a:cubicBezTo>
                          <a:pt x="2605426" y="8857"/>
                          <a:pt x="2606544" y="13619"/>
                          <a:pt x="2606040" y="18288"/>
                        </a:cubicBezTo>
                        <a:cubicBezTo>
                          <a:pt x="2393024" y="2241"/>
                          <a:pt x="2191161" y="39259"/>
                          <a:pt x="1980590" y="18288"/>
                        </a:cubicBezTo>
                        <a:cubicBezTo>
                          <a:pt x="1770019" y="-2683"/>
                          <a:pt x="1476440" y="36114"/>
                          <a:pt x="1276960" y="18288"/>
                        </a:cubicBezTo>
                        <a:cubicBezTo>
                          <a:pt x="1077480" y="463"/>
                          <a:pt x="880988" y="42125"/>
                          <a:pt x="651510" y="18288"/>
                        </a:cubicBezTo>
                        <a:cubicBezTo>
                          <a:pt x="422032" y="-5549"/>
                          <a:pt x="130744" y="-1947"/>
                          <a:pt x="0" y="18288"/>
                        </a:cubicBezTo>
                        <a:cubicBezTo>
                          <a:pt x="-487" y="10816"/>
                          <a:pt x="-839" y="605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80060" y="2872899"/>
            <a:ext cx="3182691" cy="3320668"/>
          </a:xfrm>
        </p:spPr>
        <p:txBody>
          <a:bodyPr>
            <a:normAutofit/>
          </a:bodyPr>
          <a:lstStyle/>
          <a:p>
            <a:r>
              <a:rPr lang="de-DE" sz="1900"/>
              <a:t>Einführung</a:t>
            </a:r>
          </a:p>
          <a:p>
            <a:r>
              <a:rPr lang="de-DE" sz="1900"/>
              <a:t>Vorstellungsrunde</a:t>
            </a:r>
          </a:p>
          <a:p>
            <a:r>
              <a:rPr lang="de-DE" sz="1900"/>
              <a:t>Seminaraufbau &amp; Zeitplan</a:t>
            </a:r>
          </a:p>
        </p:txBody>
      </p:sp>
      <p:pic>
        <p:nvPicPr>
          <p:cNvPr id="5" name="Picture 4" descr="Kalender auf Tisch">
            <a:extLst>
              <a:ext uri="{FF2B5EF4-FFF2-40B4-BE49-F238E27FC236}">
                <a16:creationId xmlns:a16="http://schemas.microsoft.com/office/drawing/2014/main" id="{96C251EB-9415-0FCF-8C99-894AEBE220C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09" r="41976" b="-1"/>
          <a:stretch/>
        </p:blipFill>
        <p:spPr>
          <a:xfrm>
            <a:off x="3983776" y="10"/>
            <a:ext cx="5159081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73076853"/>
      </p:ext>
    </p:extLst>
  </p:cSld>
  <p:clrMapOvr>
    <a:masterClrMapping/>
  </p:clrMapOvr>
  <p:transition spd="slow"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Ernst Hutsteiner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/>
              <a:t>IT seit über 30 Jahren</a:t>
            </a:r>
          </a:p>
          <a:p>
            <a:r>
              <a:rPr lang="de-DE" sz="2800" dirty="0"/>
              <a:t>Schwerpunkt Data Engineering</a:t>
            </a:r>
          </a:p>
          <a:p>
            <a:r>
              <a:rPr lang="de-DE" sz="2800" dirty="0"/>
              <a:t>„</a:t>
            </a:r>
            <a:r>
              <a:rPr lang="de-DE" dirty="0"/>
              <a:t>a</a:t>
            </a:r>
            <a:r>
              <a:rPr lang="de-DE" sz="2800" dirty="0"/>
              <a:t>ktiver“ Consultant &amp; Architekt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530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0A1AC-5FDF-B1D6-54DC-1AC88E8AE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Für wen?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095E7-5155-B4E5-2E7A-7F5134F5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Du bist relativ neu in der Cloud unterwegs</a:t>
            </a:r>
          </a:p>
          <a:p>
            <a:r>
              <a:rPr lang="de-DE" dirty="0"/>
              <a:t>Du bist dabei die ersten Projekte in Azure anzugehen</a:t>
            </a:r>
          </a:p>
          <a:p>
            <a:r>
              <a:rPr lang="de-DE" dirty="0"/>
              <a:t>Du möchtest ein „Mapping“ zu dem herstellen können was Du sonst im lokalen Rechenzentrum hast</a:t>
            </a:r>
          </a:p>
          <a:p>
            <a:r>
              <a:rPr lang="de-DE" dirty="0"/>
              <a:t>Du möchtest nach diesem Training in der Lage sein erste Lösungen zu planen und zu realisieren</a:t>
            </a:r>
          </a:p>
        </p:txBody>
      </p:sp>
    </p:spTree>
    <p:extLst>
      <p:ext uri="{BB962C8B-B14F-4D97-AF65-F5344CB8AC3E}">
        <p14:creationId xmlns:p14="http://schemas.microsoft.com/office/powerpoint/2010/main" val="750362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Vorstellungsrunde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Kurze Vorstellung</a:t>
            </a:r>
          </a:p>
          <a:p>
            <a:pPr lvl="1"/>
            <a:r>
              <a:rPr lang="de-DE" dirty="0"/>
              <a:t>Kenntnisstand Azure</a:t>
            </a:r>
          </a:p>
          <a:p>
            <a:pPr lvl="1"/>
            <a:r>
              <a:rPr lang="de-DE" dirty="0"/>
              <a:t>Erwartungshaltung</a:t>
            </a:r>
          </a:p>
          <a:p>
            <a:pPr lvl="1"/>
            <a:r>
              <a:rPr lang="de-DE" dirty="0"/>
              <a:t>Wichtige Themenblöcke</a:t>
            </a:r>
          </a:p>
        </p:txBody>
      </p:sp>
    </p:spTree>
    <p:extLst>
      <p:ext uri="{BB962C8B-B14F-4D97-AF65-F5344CB8AC3E}">
        <p14:creationId xmlns:p14="http://schemas.microsoft.com/office/powerpoint/2010/main" val="443463247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4E0C127-3CD3-DD86-82F2-CB5472F3D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Pausenregelung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E27C7EB-1FD2-E09D-BF7B-4DE8A39CD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Wir machen 1h Mittagspause</a:t>
            </a:r>
          </a:p>
          <a:p>
            <a:r>
              <a:rPr lang="de-DE" dirty="0"/>
              <a:t>Wir machen zwischendurch kleine Pausen von etwa 10 Minuten.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93128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5004-FE12-EB57-A8D7-63A7FBBA9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Pre</a:t>
            </a:r>
            <a:r>
              <a:rPr lang="de-DE" dirty="0"/>
              <a:t>-Check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921E608-1DAD-1853-1D78-B29E7060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Haben wir?</a:t>
            </a:r>
          </a:p>
          <a:p>
            <a:pPr lvl="1"/>
            <a:r>
              <a:rPr lang="de-DE" dirty="0" err="1"/>
              <a:t>Git</a:t>
            </a:r>
            <a:endParaRPr lang="de-DE" dirty="0"/>
          </a:p>
          <a:p>
            <a:pPr lvl="1"/>
            <a:r>
              <a:rPr lang="de-DE" dirty="0"/>
              <a:t>VS Code</a:t>
            </a:r>
          </a:p>
          <a:p>
            <a:pPr lvl="1"/>
            <a:r>
              <a:rPr lang="de-DE" dirty="0"/>
              <a:t>PowerShell 7</a:t>
            </a:r>
          </a:p>
          <a:p>
            <a:pPr lvl="1"/>
            <a:r>
              <a:rPr lang="de-DE" dirty="0"/>
              <a:t>PowerShell </a:t>
            </a:r>
            <a:r>
              <a:rPr lang="de-DE"/>
              <a:t>AZ Modul</a:t>
            </a:r>
            <a:endParaRPr lang="de-DE" dirty="0"/>
          </a:p>
          <a:p>
            <a:pPr lvl="1"/>
            <a:r>
              <a:rPr lang="de-DE" dirty="0"/>
              <a:t>Zugriff auf gemeinsamen Share?</a:t>
            </a:r>
          </a:p>
          <a:p>
            <a:pPr lvl="1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4856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FAQ</a:t>
            </a:r>
          </a:p>
        </p:txBody>
      </p:sp>
      <p:pic>
        <p:nvPicPr>
          <p:cNvPr id="7" name="Inhaltsplatzhalter 6" descr="Hilfe mit einfarbiger Füllung">
            <a:extLst>
              <a:ext uri="{FF2B5EF4-FFF2-40B4-BE49-F238E27FC236}">
                <a16:creationId xmlns:a16="http://schemas.microsoft.com/office/drawing/2014/main" id="{6851D1F2-EADD-D23D-9131-547F63CCE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97609" y="1954609"/>
            <a:ext cx="2948781" cy="2948781"/>
          </a:xfrm>
        </p:spPr>
      </p:pic>
    </p:spTree>
    <p:extLst>
      <p:ext uri="{BB962C8B-B14F-4D97-AF65-F5344CB8AC3E}">
        <p14:creationId xmlns:p14="http://schemas.microsoft.com/office/powerpoint/2010/main" val="1224772720"/>
      </p:ext>
    </p:extLst>
  </p:cSld>
  <p:clrMapOvr>
    <a:masterClrMapping/>
  </p:clrMapOvr>
  <p:transition>
    <p:fade thruBlk="1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Kontakt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/>
              <a:t>Ihr Referent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Ernst Hutsteiner</a:t>
            </a:r>
          </a:p>
          <a:p>
            <a:pPr marL="0" indent="0">
              <a:buNone/>
            </a:pPr>
            <a:r>
              <a:rPr lang="de-DE" dirty="0" err="1"/>
              <a:t>ernsth@hutsteiner.de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Hutsteiner IT-Services GmbH</a:t>
            </a:r>
          </a:p>
          <a:p>
            <a:pPr marL="0" indent="0">
              <a:buNone/>
            </a:pPr>
            <a:r>
              <a:rPr lang="de-DE" dirty="0" err="1"/>
              <a:t>Amperblick</a:t>
            </a:r>
            <a:r>
              <a:rPr lang="de-DE" dirty="0"/>
              <a:t> 5</a:t>
            </a:r>
          </a:p>
          <a:p>
            <a:pPr marL="0" indent="0">
              <a:buNone/>
            </a:pPr>
            <a:r>
              <a:rPr lang="de-DE" dirty="0"/>
              <a:t>85410 Haag</a:t>
            </a:r>
          </a:p>
          <a:p>
            <a:pPr marL="0" indent="0">
              <a:buNone/>
            </a:pPr>
            <a:r>
              <a:rPr lang="de-DE" dirty="0">
                <a:hlinkClick r:id="rId3"/>
              </a:rPr>
              <a:t>www.hutsteiner.de</a:t>
            </a:r>
            <a:endParaRPr lang="de-DE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84080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1_Vorlage_DEVWARE_Presentation20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usterfolie_DEVWARE_Praesentation.pptx" id="{5E2CE1C4-2580-4D65-8AFF-1909C5CACA98}" vid="{24459CEB-1E66-402B-9A12-EF6F32D4A05D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2.xml><?xml version="1.0" encoding="utf-8"?>
<Control xmlns="http://schemas.microsoft.com/VisualStudio/2011/storyboarding/control">
  <Id Name="0eeb7cd6-0ce7-493d-a937-fc0f06537b83" Revision="1" Stencil="System.MyShapes" StencilVersion="1.0"/>
</Control>
</file>

<file path=customXml/itemProps1.xml><?xml version="1.0" encoding="utf-8"?>
<ds:datastoreItem xmlns:ds="http://schemas.openxmlformats.org/officeDocument/2006/customXml" ds:itemID="{3B7ADF10-65CE-45DA-83DB-9B8BBCDD861D}">
  <ds:schemaRefs>
    <ds:schemaRef ds:uri="http://schemas.microsoft.com/VisualStudio/2011/storyboarding/control"/>
  </ds:schemaRefs>
</ds:datastoreItem>
</file>

<file path=customXml/itemProps2.xml><?xml version="1.0" encoding="utf-8"?>
<ds:datastoreItem xmlns:ds="http://schemas.openxmlformats.org/officeDocument/2006/customXml" ds:itemID="{7C6143AF-337C-4A31-8FE0-52EFD1D663C2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156</Words>
  <Application>Microsoft Macintosh PowerPoint</Application>
  <PresentationFormat>Bildschirmpräsentation (4:3)</PresentationFormat>
  <Paragraphs>49</Paragraphs>
  <Slides>9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1_Vorlage_DEVWARE_Presentation2012</vt:lpstr>
      <vt:lpstr>Benutzerdefiniertes Design</vt:lpstr>
      <vt:lpstr>Azure für Entwickler und Softwarearchitekten</vt:lpstr>
      <vt:lpstr>Agenda</vt:lpstr>
      <vt:lpstr>Ernst Hutsteiner</vt:lpstr>
      <vt:lpstr>Für wen?</vt:lpstr>
      <vt:lpstr>Vorstellungsrunde</vt:lpstr>
      <vt:lpstr>Pausenregelung</vt:lpstr>
      <vt:lpstr>Pre-Check</vt:lpstr>
      <vt:lpstr>FAQ</vt:lpstr>
      <vt:lpstr>Kontakt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PPT-Vorlage</dc:title>
  <dc:creator>Tibor Csizmadia</dc:creator>
  <cp:lastModifiedBy>Ernst Hutsteiner</cp:lastModifiedBy>
  <cp:revision>140</cp:revision>
  <dcterms:created xsi:type="dcterms:W3CDTF">2007-09-30T18:14:31Z</dcterms:created>
  <dcterms:modified xsi:type="dcterms:W3CDTF">2024-04-28T10:17:53Z</dcterms:modified>
</cp:coreProperties>
</file>