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6"/>
    <p:sldMasterId id="2147483726" r:id="rId7"/>
  </p:sldMasterIdLst>
  <p:notesMasterIdLst>
    <p:notesMasterId r:id="rId28"/>
  </p:notesMasterIdLst>
  <p:handoutMasterIdLst>
    <p:handoutMasterId r:id="rId29"/>
  </p:handoutMasterIdLst>
  <p:sldIdLst>
    <p:sldId id="256" r:id="rId8"/>
    <p:sldId id="27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03" r:id="rId19"/>
    <p:sldId id="313" r:id="rId20"/>
    <p:sldId id="314" r:id="rId21"/>
    <p:sldId id="315" r:id="rId22"/>
    <p:sldId id="317" r:id="rId23"/>
    <p:sldId id="316" r:id="rId24"/>
    <p:sldId id="318" r:id="rId25"/>
    <p:sldId id="319" r:id="rId26"/>
    <p:sldId id="265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04" autoAdjust="0"/>
    <p:restoredTop sz="71806" autoAdjust="0"/>
  </p:normalViewPr>
  <p:slideViewPr>
    <p:cSldViewPr>
      <p:cViewPr varScale="1">
        <p:scale>
          <a:sx n="106" d="100"/>
          <a:sy n="106" d="100"/>
        </p:scale>
        <p:origin x="192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39524-16D2-9442-A276-1380C46CB6A8}" type="doc">
      <dgm:prSet loTypeId="urn:microsoft.com/office/officeart/2008/layout/Squa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1A90772-4E8B-4B44-89B3-1D97E6D6ABDE}">
      <dgm:prSet phldrT="[Text]"/>
      <dgm:spPr/>
      <dgm:t>
        <a:bodyPr/>
        <a:lstStyle/>
        <a:p>
          <a:r>
            <a:rPr lang="de-DE" dirty="0" err="1"/>
            <a:t>Scale</a:t>
          </a:r>
          <a:r>
            <a:rPr lang="de-DE" dirty="0"/>
            <a:t> Up</a:t>
          </a:r>
        </a:p>
      </dgm:t>
    </dgm:pt>
    <dgm:pt modelId="{A6A72715-DD7B-D54A-BE8D-1A7F9DD5D924}" type="parTrans" cxnId="{EB3D1DFA-9C87-EE43-BE2E-FA234441A69E}">
      <dgm:prSet/>
      <dgm:spPr/>
      <dgm:t>
        <a:bodyPr/>
        <a:lstStyle/>
        <a:p>
          <a:endParaRPr lang="de-DE"/>
        </a:p>
      </dgm:t>
    </dgm:pt>
    <dgm:pt modelId="{EF55BB44-21C8-EB44-B2A7-E9C2B58404A4}" type="sibTrans" cxnId="{EB3D1DFA-9C87-EE43-BE2E-FA234441A69E}">
      <dgm:prSet/>
      <dgm:spPr/>
      <dgm:t>
        <a:bodyPr/>
        <a:lstStyle/>
        <a:p>
          <a:endParaRPr lang="de-DE"/>
        </a:p>
      </dgm:t>
    </dgm:pt>
    <dgm:pt modelId="{C1B408C2-9EFD-0E45-986E-D84B1DB5E6D5}">
      <dgm:prSet phldrT="[Text]"/>
      <dgm:spPr/>
      <dgm:t>
        <a:bodyPr/>
        <a:lstStyle/>
        <a:p>
          <a:r>
            <a:rPr lang="de-DE" dirty="0" err="1"/>
            <a:t>Compute</a:t>
          </a:r>
          <a:r>
            <a:rPr lang="de-DE" dirty="0"/>
            <a:t> Leistung erhöhen</a:t>
          </a:r>
        </a:p>
      </dgm:t>
    </dgm:pt>
    <dgm:pt modelId="{CAD61A41-8A5B-1848-87A2-E107C5E7DAC8}" type="parTrans" cxnId="{21B00DE6-9564-7C43-BE8D-C682365A9DD5}">
      <dgm:prSet/>
      <dgm:spPr/>
      <dgm:t>
        <a:bodyPr/>
        <a:lstStyle/>
        <a:p>
          <a:endParaRPr lang="de-DE"/>
        </a:p>
      </dgm:t>
    </dgm:pt>
    <dgm:pt modelId="{B69054FA-341D-DA48-AF3E-6F145D13A9FA}" type="sibTrans" cxnId="{21B00DE6-9564-7C43-BE8D-C682365A9DD5}">
      <dgm:prSet/>
      <dgm:spPr/>
      <dgm:t>
        <a:bodyPr/>
        <a:lstStyle/>
        <a:p>
          <a:endParaRPr lang="de-DE"/>
        </a:p>
      </dgm:t>
    </dgm:pt>
    <dgm:pt modelId="{F2CB518C-9F85-774D-A05F-9ECE1D746768}">
      <dgm:prSet phldrT="[Text]"/>
      <dgm:spPr/>
      <dgm:t>
        <a:bodyPr/>
        <a:lstStyle/>
        <a:p>
          <a:r>
            <a:rPr lang="de-DE" dirty="0"/>
            <a:t>=&gt; Wir ändern den Pricing Plan</a:t>
          </a:r>
        </a:p>
      </dgm:t>
    </dgm:pt>
    <dgm:pt modelId="{2D5A98A5-FCAD-784F-8073-FA68414514EC}" type="parTrans" cxnId="{D8D925BD-B8BD-C946-B310-AF5B2DED39EA}">
      <dgm:prSet/>
      <dgm:spPr/>
      <dgm:t>
        <a:bodyPr/>
        <a:lstStyle/>
        <a:p>
          <a:endParaRPr lang="de-DE"/>
        </a:p>
      </dgm:t>
    </dgm:pt>
    <dgm:pt modelId="{F355EB2A-930A-E54E-AA79-C300E15A6432}" type="sibTrans" cxnId="{D8D925BD-B8BD-C946-B310-AF5B2DED39EA}">
      <dgm:prSet/>
      <dgm:spPr/>
      <dgm:t>
        <a:bodyPr/>
        <a:lstStyle/>
        <a:p>
          <a:endParaRPr lang="de-DE"/>
        </a:p>
      </dgm:t>
    </dgm:pt>
    <dgm:pt modelId="{4DFBCAD3-4921-5A4E-8381-03E346078650}">
      <dgm:prSet phldrT="[Text]"/>
      <dgm:spPr/>
      <dgm:t>
        <a:bodyPr/>
        <a:lstStyle/>
        <a:p>
          <a:endParaRPr lang="de-DE" dirty="0"/>
        </a:p>
      </dgm:t>
    </dgm:pt>
    <dgm:pt modelId="{02FE1E5A-6E48-6649-8235-3289687879E9}" type="parTrans" cxnId="{661F5DB9-97AC-0746-82CB-EE2254704186}">
      <dgm:prSet/>
      <dgm:spPr/>
      <dgm:t>
        <a:bodyPr/>
        <a:lstStyle/>
        <a:p>
          <a:endParaRPr lang="de-DE"/>
        </a:p>
      </dgm:t>
    </dgm:pt>
    <dgm:pt modelId="{82F93040-BE8B-EA45-B8BF-9C294B863722}" type="sibTrans" cxnId="{661F5DB9-97AC-0746-82CB-EE2254704186}">
      <dgm:prSet/>
      <dgm:spPr/>
      <dgm:t>
        <a:bodyPr/>
        <a:lstStyle/>
        <a:p>
          <a:endParaRPr lang="de-DE"/>
        </a:p>
      </dgm:t>
    </dgm:pt>
    <dgm:pt modelId="{B9D3BA98-9ABF-5C43-808B-8A08DB81BBBD}">
      <dgm:prSet phldrT="[Text]"/>
      <dgm:spPr/>
      <dgm:t>
        <a:bodyPr/>
        <a:lstStyle/>
        <a:p>
          <a:r>
            <a:rPr lang="de-DE" dirty="0" err="1"/>
            <a:t>Scale</a:t>
          </a:r>
          <a:r>
            <a:rPr lang="de-DE" dirty="0"/>
            <a:t> Out</a:t>
          </a:r>
        </a:p>
      </dgm:t>
    </dgm:pt>
    <dgm:pt modelId="{D0BD9528-AFAF-1D43-A10D-32D4A6E33E6C}" type="parTrans" cxnId="{41F2126F-61E5-DA49-964C-A2F438B32281}">
      <dgm:prSet/>
      <dgm:spPr/>
      <dgm:t>
        <a:bodyPr/>
        <a:lstStyle/>
        <a:p>
          <a:endParaRPr lang="de-DE"/>
        </a:p>
      </dgm:t>
    </dgm:pt>
    <dgm:pt modelId="{C5E2CEE9-CDC4-BB47-8524-245F90F1F9AD}" type="sibTrans" cxnId="{41F2126F-61E5-DA49-964C-A2F438B32281}">
      <dgm:prSet/>
      <dgm:spPr/>
      <dgm:t>
        <a:bodyPr/>
        <a:lstStyle/>
        <a:p>
          <a:endParaRPr lang="de-DE"/>
        </a:p>
      </dgm:t>
    </dgm:pt>
    <dgm:pt modelId="{127CAA80-70F7-4641-A2F5-7A08867A9E78}">
      <dgm:prSet phldrT="[Text]"/>
      <dgm:spPr/>
      <dgm:t>
        <a:bodyPr/>
        <a:lstStyle/>
        <a:p>
          <a:r>
            <a:rPr lang="de-DE" dirty="0"/>
            <a:t>erhöhen der Anzahl der VMs</a:t>
          </a:r>
        </a:p>
      </dgm:t>
    </dgm:pt>
    <dgm:pt modelId="{371F12BF-B865-A845-B189-D1C146A55067}" type="parTrans" cxnId="{F2C2B1B4-87EB-3342-BA2C-2D342034BFCD}">
      <dgm:prSet/>
      <dgm:spPr/>
      <dgm:t>
        <a:bodyPr/>
        <a:lstStyle/>
        <a:p>
          <a:endParaRPr lang="de-DE"/>
        </a:p>
      </dgm:t>
    </dgm:pt>
    <dgm:pt modelId="{EA63E56F-C617-B541-A799-A48C88D046FE}" type="sibTrans" cxnId="{F2C2B1B4-87EB-3342-BA2C-2D342034BFCD}">
      <dgm:prSet/>
      <dgm:spPr/>
      <dgm:t>
        <a:bodyPr/>
        <a:lstStyle/>
        <a:p>
          <a:endParaRPr lang="de-DE"/>
        </a:p>
      </dgm:t>
    </dgm:pt>
    <dgm:pt modelId="{7F355DB0-6A38-1B43-B066-27FBB4B9F221}">
      <dgm:prSet phldrT="[Text]"/>
      <dgm:spPr/>
      <dgm:t>
        <a:bodyPr/>
        <a:lstStyle/>
        <a:p>
          <a:r>
            <a:rPr lang="de-DE" dirty="0"/>
            <a:t>manuell</a:t>
          </a:r>
        </a:p>
      </dgm:t>
    </dgm:pt>
    <dgm:pt modelId="{DC1543AD-0737-554C-8E76-9CE2A33773EF}" type="parTrans" cxnId="{F991F7AF-D22E-4D4C-B6E8-06CDD7E993BA}">
      <dgm:prSet/>
      <dgm:spPr/>
      <dgm:t>
        <a:bodyPr/>
        <a:lstStyle/>
        <a:p>
          <a:endParaRPr lang="de-DE"/>
        </a:p>
      </dgm:t>
    </dgm:pt>
    <dgm:pt modelId="{7E3355E6-54FB-B040-A85C-176A481F99E7}" type="sibTrans" cxnId="{F991F7AF-D22E-4D4C-B6E8-06CDD7E993BA}">
      <dgm:prSet/>
      <dgm:spPr/>
      <dgm:t>
        <a:bodyPr/>
        <a:lstStyle/>
        <a:p>
          <a:endParaRPr lang="de-DE"/>
        </a:p>
      </dgm:t>
    </dgm:pt>
    <dgm:pt modelId="{925CA7C3-467C-5E4E-B172-5FDD6E41B991}">
      <dgm:prSet phldrT="[Text]"/>
      <dgm:spPr/>
      <dgm:t>
        <a:bodyPr/>
        <a:lstStyle/>
        <a:p>
          <a:r>
            <a:rPr lang="de-DE" dirty="0"/>
            <a:t>oder automatisch*</a:t>
          </a:r>
        </a:p>
      </dgm:t>
    </dgm:pt>
    <dgm:pt modelId="{EE36EB3D-F5AB-9041-813A-B5EE6BD6CC2F}" type="parTrans" cxnId="{06961BF3-614E-EB4C-8B43-17C3A39E1A7D}">
      <dgm:prSet/>
      <dgm:spPr/>
      <dgm:t>
        <a:bodyPr/>
        <a:lstStyle/>
        <a:p>
          <a:endParaRPr lang="de-DE"/>
        </a:p>
      </dgm:t>
    </dgm:pt>
    <dgm:pt modelId="{DDD46B7E-7F68-5E4C-848A-148D0CC8661F}" type="sibTrans" cxnId="{06961BF3-614E-EB4C-8B43-17C3A39E1A7D}">
      <dgm:prSet/>
      <dgm:spPr/>
      <dgm:t>
        <a:bodyPr/>
        <a:lstStyle/>
        <a:p>
          <a:endParaRPr lang="de-DE"/>
        </a:p>
      </dgm:t>
    </dgm:pt>
    <dgm:pt modelId="{5699E356-370F-AD4F-86BB-1569269FBE5E}">
      <dgm:prSet phldrT="[Text]"/>
      <dgm:spPr/>
      <dgm:t>
        <a:bodyPr/>
        <a:lstStyle/>
        <a:p>
          <a:r>
            <a:rPr lang="de-DE" dirty="0"/>
            <a:t>Dedizierte Maschine</a:t>
          </a:r>
        </a:p>
      </dgm:t>
    </dgm:pt>
    <dgm:pt modelId="{C4DC7057-A694-E141-8B7C-06E164053673}" type="parTrans" cxnId="{C8319066-1A75-B544-886B-58E70FD19628}">
      <dgm:prSet/>
      <dgm:spPr/>
      <dgm:t>
        <a:bodyPr/>
        <a:lstStyle/>
        <a:p>
          <a:endParaRPr lang="de-DE"/>
        </a:p>
      </dgm:t>
    </dgm:pt>
    <dgm:pt modelId="{21807C72-7238-9B44-B5A1-3D2C3AAACC46}" type="sibTrans" cxnId="{C8319066-1A75-B544-886B-58E70FD19628}">
      <dgm:prSet/>
      <dgm:spPr/>
      <dgm:t>
        <a:bodyPr/>
        <a:lstStyle/>
        <a:p>
          <a:endParaRPr lang="de-DE"/>
        </a:p>
      </dgm:t>
    </dgm:pt>
    <dgm:pt modelId="{1B4763CB-5457-7942-B70C-1351606D4EA0}" type="pres">
      <dgm:prSet presAssocID="{B4D39524-16D2-9442-A276-1380C46CB6A8}" presName="layout" presStyleCnt="0">
        <dgm:presLayoutVars>
          <dgm:chMax/>
          <dgm:chPref/>
          <dgm:dir/>
          <dgm:resizeHandles/>
        </dgm:presLayoutVars>
      </dgm:prSet>
      <dgm:spPr/>
    </dgm:pt>
    <dgm:pt modelId="{4A7FEA17-3FB8-264B-AA54-4719B79F7D9C}" type="pres">
      <dgm:prSet presAssocID="{A1A90772-4E8B-4B44-89B3-1D97E6D6ABDE}" presName="root" presStyleCnt="0">
        <dgm:presLayoutVars>
          <dgm:chMax/>
          <dgm:chPref/>
        </dgm:presLayoutVars>
      </dgm:prSet>
      <dgm:spPr/>
    </dgm:pt>
    <dgm:pt modelId="{8E0E9558-54D7-4042-A14B-38D201F5B024}" type="pres">
      <dgm:prSet presAssocID="{A1A90772-4E8B-4B44-89B3-1D97E6D6ABDE}" presName="rootComposite" presStyleCnt="0">
        <dgm:presLayoutVars/>
      </dgm:prSet>
      <dgm:spPr/>
    </dgm:pt>
    <dgm:pt modelId="{059E0452-438D-F048-B50E-C9F6FDB99E6C}" type="pres">
      <dgm:prSet presAssocID="{A1A90772-4E8B-4B44-89B3-1D97E6D6ABDE}" presName="ParentAccent" presStyleLbl="alignNode1" presStyleIdx="0" presStyleCnt="3"/>
      <dgm:spPr/>
    </dgm:pt>
    <dgm:pt modelId="{BD06F1AC-4D37-D345-A1B0-5259403A3C29}" type="pres">
      <dgm:prSet presAssocID="{A1A90772-4E8B-4B44-89B3-1D97E6D6ABDE}" presName="ParentSmallAccent" presStyleLbl="fgAcc1" presStyleIdx="0" presStyleCnt="3"/>
      <dgm:spPr/>
    </dgm:pt>
    <dgm:pt modelId="{CBEA90EF-2080-1349-9026-42E1F188DFD5}" type="pres">
      <dgm:prSet presAssocID="{A1A90772-4E8B-4B44-89B3-1D97E6D6ABDE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3F63923A-1D35-0A42-8993-441631CFF956}" type="pres">
      <dgm:prSet presAssocID="{A1A90772-4E8B-4B44-89B3-1D97E6D6ABDE}" presName="childShape" presStyleCnt="0">
        <dgm:presLayoutVars>
          <dgm:chMax val="0"/>
          <dgm:chPref val="0"/>
        </dgm:presLayoutVars>
      </dgm:prSet>
      <dgm:spPr/>
    </dgm:pt>
    <dgm:pt modelId="{2D0EA69F-3D73-D143-93EE-F7C505505E14}" type="pres">
      <dgm:prSet presAssocID="{C1B408C2-9EFD-0E45-986E-D84B1DB5E6D5}" presName="childComposite" presStyleCnt="0">
        <dgm:presLayoutVars>
          <dgm:chMax val="0"/>
          <dgm:chPref val="0"/>
        </dgm:presLayoutVars>
      </dgm:prSet>
      <dgm:spPr/>
    </dgm:pt>
    <dgm:pt modelId="{3EE61EE8-6605-C841-B68A-23F3B1E9B4FB}" type="pres">
      <dgm:prSet presAssocID="{C1B408C2-9EFD-0E45-986E-D84B1DB5E6D5}" presName="ChildAccent" presStyleLbl="solidFgAcc1" presStyleIdx="0" presStyleCnt="6"/>
      <dgm:spPr/>
    </dgm:pt>
    <dgm:pt modelId="{998DA648-E048-974B-9C52-5149B9D9D43C}" type="pres">
      <dgm:prSet presAssocID="{C1B408C2-9EFD-0E45-986E-D84B1DB5E6D5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D8D6FCCE-D748-124F-8C90-DF739BADC9E6}" type="pres">
      <dgm:prSet presAssocID="{5699E356-370F-AD4F-86BB-1569269FBE5E}" presName="childComposite" presStyleCnt="0">
        <dgm:presLayoutVars>
          <dgm:chMax val="0"/>
          <dgm:chPref val="0"/>
        </dgm:presLayoutVars>
      </dgm:prSet>
      <dgm:spPr/>
    </dgm:pt>
    <dgm:pt modelId="{0BD712F8-B74B-AE48-9512-C9941A130B32}" type="pres">
      <dgm:prSet presAssocID="{5699E356-370F-AD4F-86BB-1569269FBE5E}" presName="ChildAccent" presStyleLbl="solidFgAcc1" presStyleIdx="1" presStyleCnt="6"/>
      <dgm:spPr/>
    </dgm:pt>
    <dgm:pt modelId="{446736B0-CC70-3C4B-AB4D-A27769D8B8DB}" type="pres">
      <dgm:prSet presAssocID="{5699E356-370F-AD4F-86BB-1569269FBE5E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73C4471E-2FF9-0B4C-A44D-CEE624EA56E7}" type="pres">
      <dgm:prSet presAssocID="{F2CB518C-9F85-774D-A05F-9ECE1D746768}" presName="childComposite" presStyleCnt="0">
        <dgm:presLayoutVars>
          <dgm:chMax val="0"/>
          <dgm:chPref val="0"/>
        </dgm:presLayoutVars>
      </dgm:prSet>
      <dgm:spPr/>
    </dgm:pt>
    <dgm:pt modelId="{72A758C4-C359-C141-83A8-A1C1E071C10B}" type="pres">
      <dgm:prSet presAssocID="{F2CB518C-9F85-774D-A05F-9ECE1D746768}" presName="ChildAccent" presStyleLbl="solidFgAcc1" presStyleIdx="2" presStyleCnt="6"/>
      <dgm:spPr/>
    </dgm:pt>
    <dgm:pt modelId="{9B3DB4B7-B80C-FB45-A654-18362203F42D}" type="pres">
      <dgm:prSet presAssocID="{F2CB518C-9F85-774D-A05F-9ECE1D746768}" presName="Child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D2DB0ABD-6020-0440-8D9A-B222E71C7784}" type="pres">
      <dgm:prSet presAssocID="{4DFBCAD3-4921-5A4E-8381-03E346078650}" presName="root" presStyleCnt="0">
        <dgm:presLayoutVars>
          <dgm:chMax/>
          <dgm:chPref/>
        </dgm:presLayoutVars>
      </dgm:prSet>
      <dgm:spPr/>
    </dgm:pt>
    <dgm:pt modelId="{9CB533A7-E4FB-5A45-88B1-1700AB678EDD}" type="pres">
      <dgm:prSet presAssocID="{4DFBCAD3-4921-5A4E-8381-03E346078650}" presName="rootComposite" presStyleCnt="0">
        <dgm:presLayoutVars/>
      </dgm:prSet>
      <dgm:spPr/>
    </dgm:pt>
    <dgm:pt modelId="{D98976F8-E718-CE4A-9024-25645318726C}" type="pres">
      <dgm:prSet presAssocID="{4DFBCAD3-4921-5A4E-8381-03E346078650}" presName="ParentAccent" presStyleLbl="alignNode1" presStyleIdx="1" presStyleCnt="3"/>
      <dgm:spPr/>
    </dgm:pt>
    <dgm:pt modelId="{8CBCD7DD-C680-AC49-81F7-894E251327CC}" type="pres">
      <dgm:prSet presAssocID="{4DFBCAD3-4921-5A4E-8381-03E346078650}" presName="ParentSmallAccent" presStyleLbl="fgAcc1" presStyleIdx="1" presStyleCnt="3"/>
      <dgm:spPr/>
    </dgm:pt>
    <dgm:pt modelId="{57A8EF0A-74DD-2E4B-B433-CF8CF3E33C27}" type="pres">
      <dgm:prSet presAssocID="{4DFBCAD3-4921-5A4E-8381-03E346078650}" presName="Parent" presStyleLbl="revTx" presStyleIdx="4" presStyleCnt="9">
        <dgm:presLayoutVars>
          <dgm:chMax/>
          <dgm:chPref val="4"/>
          <dgm:bulletEnabled val="1"/>
        </dgm:presLayoutVars>
      </dgm:prSet>
      <dgm:spPr/>
    </dgm:pt>
    <dgm:pt modelId="{F73A9379-217D-8346-90EF-0AC97922AA9C}" type="pres">
      <dgm:prSet presAssocID="{4DFBCAD3-4921-5A4E-8381-03E346078650}" presName="childShape" presStyleCnt="0">
        <dgm:presLayoutVars>
          <dgm:chMax val="0"/>
          <dgm:chPref val="0"/>
        </dgm:presLayoutVars>
      </dgm:prSet>
      <dgm:spPr/>
    </dgm:pt>
    <dgm:pt modelId="{BC38A639-B92B-1943-96B1-786255092893}" type="pres">
      <dgm:prSet presAssocID="{B9D3BA98-9ABF-5C43-808B-8A08DB81BBBD}" presName="root" presStyleCnt="0">
        <dgm:presLayoutVars>
          <dgm:chMax/>
          <dgm:chPref/>
        </dgm:presLayoutVars>
      </dgm:prSet>
      <dgm:spPr/>
    </dgm:pt>
    <dgm:pt modelId="{0072ED5B-7228-4B46-A9C2-5894A85098A4}" type="pres">
      <dgm:prSet presAssocID="{B9D3BA98-9ABF-5C43-808B-8A08DB81BBBD}" presName="rootComposite" presStyleCnt="0">
        <dgm:presLayoutVars/>
      </dgm:prSet>
      <dgm:spPr/>
    </dgm:pt>
    <dgm:pt modelId="{F8084144-E14C-F94D-AD75-4AF134E81B81}" type="pres">
      <dgm:prSet presAssocID="{B9D3BA98-9ABF-5C43-808B-8A08DB81BBBD}" presName="ParentAccent" presStyleLbl="alignNode1" presStyleIdx="2" presStyleCnt="3"/>
      <dgm:spPr/>
    </dgm:pt>
    <dgm:pt modelId="{BAF31389-3ECE-294E-B0C0-FEA7C3329B1B}" type="pres">
      <dgm:prSet presAssocID="{B9D3BA98-9ABF-5C43-808B-8A08DB81BBBD}" presName="ParentSmallAccent" presStyleLbl="fgAcc1" presStyleIdx="2" presStyleCnt="3"/>
      <dgm:spPr/>
    </dgm:pt>
    <dgm:pt modelId="{86F41553-2545-BF41-ADE0-0F24345709A3}" type="pres">
      <dgm:prSet presAssocID="{B9D3BA98-9ABF-5C43-808B-8A08DB81BBBD}" presName="Parent" presStyleLbl="revTx" presStyleIdx="5" presStyleCnt="9">
        <dgm:presLayoutVars>
          <dgm:chMax/>
          <dgm:chPref val="4"/>
          <dgm:bulletEnabled val="1"/>
        </dgm:presLayoutVars>
      </dgm:prSet>
      <dgm:spPr/>
    </dgm:pt>
    <dgm:pt modelId="{911C1439-386B-1E4F-A92B-D925AE2F26F0}" type="pres">
      <dgm:prSet presAssocID="{B9D3BA98-9ABF-5C43-808B-8A08DB81BBBD}" presName="childShape" presStyleCnt="0">
        <dgm:presLayoutVars>
          <dgm:chMax val="0"/>
          <dgm:chPref val="0"/>
        </dgm:presLayoutVars>
      </dgm:prSet>
      <dgm:spPr/>
    </dgm:pt>
    <dgm:pt modelId="{0EB8FBDA-A77F-034C-BFE6-3CBC164C6161}" type="pres">
      <dgm:prSet presAssocID="{127CAA80-70F7-4641-A2F5-7A08867A9E78}" presName="childComposite" presStyleCnt="0">
        <dgm:presLayoutVars>
          <dgm:chMax val="0"/>
          <dgm:chPref val="0"/>
        </dgm:presLayoutVars>
      </dgm:prSet>
      <dgm:spPr/>
    </dgm:pt>
    <dgm:pt modelId="{02D308C2-DCCE-1342-A053-1BCD5C3C54E5}" type="pres">
      <dgm:prSet presAssocID="{127CAA80-70F7-4641-A2F5-7A08867A9E78}" presName="ChildAccent" presStyleLbl="solidFgAcc1" presStyleIdx="3" presStyleCnt="6"/>
      <dgm:spPr/>
    </dgm:pt>
    <dgm:pt modelId="{6E87110D-0A51-524C-A147-2D34B794BE00}" type="pres">
      <dgm:prSet presAssocID="{127CAA80-70F7-4641-A2F5-7A08867A9E78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952AFE33-D661-7E44-A46E-222B310CD7F3}" type="pres">
      <dgm:prSet presAssocID="{7F355DB0-6A38-1B43-B066-27FBB4B9F221}" presName="childComposite" presStyleCnt="0">
        <dgm:presLayoutVars>
          <dgm:chMax val="0"/>
          <dgm:chPref val="0"/>
        </dgm:presLayoutVars>
      </dgm:prSet>
      <dgm:spPr/>
    </dgm:pt>
    <dgm:pt modelId="{380A4D29-13A8-CF4B-81D6-1315AEE15369}" type="pres">
      <dgm:prSet presAssocID="{7F355DB0-6A38-1B43-B066-27FBB4B9F221}" presName="ChildAccent" presStyleLbl="solidFgAcc1" presStyleIdx="4" presStyleCnt="6"/>
      <dgm:spPr/>
    </dgm:pt>
    <dgm:pt modelId="{DBE46278-8D72-AD42-BB79-23DCF520585C}" type="pres">
      <dgm:prSet presAssocID="{7F355DB0-6A38-1B43-B066-27FBB4B9F221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9D045DE5-7CB9-A24C-8A4C-C66A4BCD0E94}" type="pres">
      <dgm:prSet presAssocID="{925CA7C3-467C-5E4E-B172-5FDD6E41B991}" presName="childComposite" presStyleCnt="0">
        <dgm:presLayoutVars>
          <dgm:chMax val="0"/>
          <dgm:chPref val="0"/>
        </dgm:presLayoutVars>
      </dgm:prSet>
      <dgm:spPr/>
    </dgm:pt>
    <dgm:pt modelId="{BF819EFD-DF41-1B4A-8F84-0AB33B2B7ACF}" type="pres">
      <dgm:prSet presAssocID="{925CA7C3-467C-5E4E-B172-5FDD6E41B991}" presName="ChildAccent" presStyleLbl="solidFgAcc1" presStyleIdx="5" presStyleCnt="6"/>
      <dgm:spPr/>
    </dgm:pt>
    <dgm:pt modelId="{793373CD-BBCC-6D43-A8DA-B6DF3DBCC6EC}" type="pres">
      <dgm:prSet presAssocID="{925CA7C3-467C-5E4E-B172-5FDD6E41B991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0A92D92B-1398-AF42-BDD3-AADFBBCB890E}" type="presOf" srcId="{B4D39524-16D2-9442-A276-1380C46CB6A8}" destId="{1B4763CB-5457-7942-B70C-1351606D4EA0}" srcOrd="0" destOrd="0" presId="urn:microsoft.com/office/officeart/2008/layout/SquareAccentList"/>
    <dgm:cxn modelId="{C8FF8830-6FE7-9C40-A060-795F00BA5F63}" type="presOf" srcId="{4DFBCAD3-4921-5A4E-8381-03E346078650}" destId="{57A8EF0A-74DD-2E4B-B433-CF8CF3E33C27}" srcOrd="0" destOrd="0" presId="urn:microsoft.com/office/officeart/2008/layout/SquareAccentList"/>
    <dgm:cxn modelId="{47015251-F2BD-1849-8570-F01CFBDF8721}" type="presOf" srcId="{7F355DB0-6A38-1B43-B066-27FBB4B9F221}" destId="{DBE46278-8D72-AD42-BB79-23DCF520585C}" srcOrd="0" destOrd="0" presId="urn:microsoft.com/office/officeart/2008/layout/SquareAccentList"/>
    <dgm:cxn modelId="{C9ED8155-393E-2F47-87AD-5FFA5A0B685A}" type="presOf" srcId="{B9D3BA98-9ABF-5C43-808B-8A08DB81BBBD}" destId="{86F41553-2545-BF41-ADE0-0F24345709A3}" srcOrd="0" destOrd="0" presId="urn:microsoft.com/office/officeart/2008/layout/SquareAccentList"/>
    <dgm:cxn modelId="{FC2FFD62-8A29-D646-ADE2-0909FCCFD03F}" type="presOf" srcId="{127CAA80-70F7-4641-A2F5-7A08867A9E78}" destId="{6E87110D-0A51-524C-A147-2D34B794BE00}" srcOrd="0" destOrd="0" presId="urn:microsoft.com/office/officeart/2008/layout/SquareAccentList"/>
    <dgm:cxn modelId="{C8319066-1A75-B544-886B-58E70FD19628}" srcId="{A1A90772-4E8B-4B44-89B3-1D97E6D6ABDE}" destId="{5699E356-370F-AD4F-86BB-1569269FBE5E}" srcOrd="1" destOrd="0" parTransId="{C4DC7057-A694-E141-8B7C-06E164053673}" sibTransId="{21807C72-7238-9B44-B5A1-3D2C3AAACC46}"/>
    <dgm:cxn modelId="{41F2126F-61E5-DA49-964C-A2F438B32281}" srcId="{B4D39524-16D2-9442-A276-1380C46CB6A8}" destId="{B9D3BA98-9ABF-5C43-808B-8A08DB81BBBD}" srcOrd="2" destOrd="0" parTransId="{D0BD9528-AFAF-1D43-A10D-32D4A6E33E6C}" sibTransId="{C5E2CEE9-CDC4-BB47-8524-245F90F1F9AD}"/>
    <dgm:cxn modelId="{81D4D681-EA12-214E-B6BF-8872CC6EAB92}" type="presOf" srcId="{C1B408C2-9EFD-0E45-986E-D84B1DB5E6D5}" destId="{998DA648-E048-974B-9C52-5149B9D9D43C}" srcOrd="0" destOrd="0" presId="urn:microsoft.com/office/officeart/2008/layout/SquareAccentList"/>
    <dgm:cxn modelId="{12A8E985-2E77-B44C-93E2-8DCC3EBC3A3D}" type="presOf" srcId="{F2CB518C-9F85-774D-A05F-9ECE1D746768}" destId="{9B3DB4B7-B80C-FB45-A654-18362203F42D}" srcOrd="0" destOrd="0" presId="urn:microsoft.com/office/officeart/2008/layout/SquareAccentList"/>
    <dgm:cxn modelId="{F991F7AF-D22E-4D4C-B6E8-06CDD7E993BA}" srcId="{B9D3BA98-9ABF-5C43-808B-8A08DB81BBBD}" destId="{7F355DB0-6A38-1B43-B066-27FBB4B9F221}" srcOrd="1" destOrd="0" parTransId="{DC1543AD-0737-554C-8E76-9CE2A33773EF}" sibTransId="{7E3355E6-54FB-B040-A85C-176A481F99E7}"/>
    <dgm:cxn modelId="{F2C2B1B4-87EB-3342-BA2C-2D342034BFCD}" srcId="{B9D3BA98-9ABF-5C43-808B-8A08DB81BBBD}" destId="{127CAA80-70F7-4641-A2F5-7A08867A9E78}" srcOrd="0" destOrd="0" parTransId="{371F12BF-B865-A845-B189-D1C146A55067}" sibTransId="{EA63E56F-C617-B541-A799-A48C88D046FE}"/>
    <dgm:cxn modelId="{661F5DB9-97AC-0746-82CB-EE2254704186}" srcId="{B4D39524-16D2-9442-A276-1380C46CB6A8}" destId="{4DFBCAD3-4921-5A4E-8381-03E346078650}" srcOrd="1" destOrd="0" parTransId="{02FE1E5A-6E48-6649-8235-3289687879E9}" sibTransId="{82F93040-BE8B-EA45-B8BF-9C294B863722}"/>
    <dgm:cxn modelId="{D8D925BD-B8BD-C946-B310-AF5B2DED39EA}" srcId="{A1A90772-4E8B-4B44-89B3-1D97E6D6ABDE}" destId="{F2CB518C-9F85-774D-A05F-9ECE1D746768}" srcOrd="2" destOrd="0" parTransId="{2D5A98A5-FCAD-784F-8073-FA68414514EC}" sibTransId="{F355EB2A-930A-E54E-AA79-C300E15A6432}"/>
    <dgm:cxn modelId="{46918BC1-861E-D747-B37F-E9E567D6E307}" type="presOf" srcId="{925CA7C3-467C-5E4E-B172-5FDD6E41B991}" destId="{793373CD-BBCC-6D43-A8DA-B6DF3DBCC6EC}" srcOrd="0" destOrd="0" presId="urn:microsoft.com/office/officeart/2008/layout/SquareAccentList"/>
    <dgm:cxn modelId="{E24CBBDC-5EBE-384C-8E57-6480D16B45B9}" type="presOf" srcId="{A1A90772-4E8B-4B44-89B3-1D97E6D6ABDE}" destId="{CBEA90EF-2080-1349-9026-42E1F188DFD5}" srcOrd="0" destOrd="0" presId="urn:microsoft.com/office/officeart/2008/layout/SquareAccentList"/>
    <dgm:cxn modelId="{7ECBC5DF-F65D-134E-BA9A-6E8817053FF4}" type="presOf" srcId="{5699E356-370F-AD4F-86BB-1569269FBE5E}" destId="{446736B0-CC70-3C4B-AB4D-A27769D8B8DB}" srcOrd="0" destOrd="0" presId="urn:microsoft.com/office/officeart/2008/layout/SquareAccentList"/>
    <dgm:cxn modelId="{21B00DE6-9564-7C43-BE8D-C682365A9DD5}" srcId="{A1A90772-4E8B-4B44-89B3-1D97E6D6ABDE}" destId="{C1B408C2-9EFD-0E45-986E-D84B1DB5E6D5}" srcOrd="0" destOrd="0" parTransId="{CAD61A41-8A5B-1848-87A2-E107C5E7DAC8}" sibTransId="{B69054FA-341D-DA48-AF3E-6F145D13A9FA}"/>
    <dgm:cxn modelId="{06961BF3-614E-EB4C-8B43-17C3A39E1A7D}" srcId="{B9D3BA98-9ABF-5C43-808B-8A08DB81BBBD}" destId="{925CA7C3-467C-5E4E-B172-5FDD6E41B991}" srcOrd="2" destOrd="0" parTransId="{EE36EB3D-F5AB-9041-813A-B5EE6BD6CC2F}" sibTransId="{DDD46B7E-7F68-5E4C-848A-148D0CC8661F}"/>
    <dgm:cxn modelId="{EB3D1DFA-9C87-EE43-BE2E-FA234441A69E}" srcId="{B4D39524-16D2-9442-A276-1380C46CB6A8}" destId="{A1A90772-4E8B-4B44-89B3-1D97E6D6ABDE}" srcOrd="0" destOrd="0" parTransId="{A6A72715-DD7B-D54A-BE8D-1A7F9DD5D924}" sibTransId="{EF55BB44-21C8-EB44-B2A7-E9C2B58404A4}"/>
    <dgm:cxn modelId="{6941C5F3-D74D-294F-A8F4-57B7FA6D7513}" type="presParOf" srcId="{1B4763CB-5457-7942-B70C-1351606D4EA0}" destId="{4A7FEA17-3FB8-264B-AA54-4719B79F7D9C}" srcOrd="0" destOrd="0" presId="urn:microsoft.com/office/officeart/2008/layout/SquareAccentList"/>
    <dgm:cxn modelId="{677DFF35-247B-364B-9B88-51C8BE3F6F11}" type="presParOf" srcId="{4A7FEA17-3FB8-264B-AA54-4719B79F7D9C}" destId="{8E0E9558-54D7-4042-A14B-38D201F5B024}" srcOrd="0" destOrd="0" presId="urn:microsoft.com/office/officeart/2008/layout/SquareAccentList"/>
    <dgm:cxn modelId="{8B68A6CB-923D-7F42-B3A4-412AE2A04FDC}" type="presParOf" srcId="{8E0E9558-54D7-4042-A14B-38D201F5B024}" destId="{059E0452-438D-F048-B50E-C9F6FDB99E6C}" srcOrd="0" destOrd="0" presId="urn:microsoft.com/office/officeart/2008/layout/SquareAccentList"/>
    <dgm:cxn modelId="{F7757BF7-C487-6A41-BF66-0848BF33FD6C}" type="presParOf" srcId="{8E0E9558-54D7-4042-A14B-38D201F5B024}" destId="{BD06F1AC-4D37-D345-A1B0-5259403A3C29}" srcOrd="1" destOrd="0" presId="urn:microsoft.com/office/officeart/2008/layout/SquareAccentList"/>
    <dgm:cxn modelId="{50F24F4D-82B5-9E42-96A2-95100F9B3319}" type="presParOf" srcId="{8E0E9558-54D7-4042-A14B-38D201F5B024}" destId="{CBEA90EF-2080-1349-9026-42E1F188DFD5}" srcOrd="2" destOrd="0" presId="urn:microsoft.com/office/officeart/2008/layout/SquareAccentList"/>
    <dgm:cxn modelId="{E8B5EFAD-36B6-C24D-809E-C194234D1D14}" type="presParOf" srcId="{4A7FEA17-3FB8-264B-AA54-4719B79F7D9C}" destId="{3F63923A-1D35-0A42-8993-441631CFF956}" srcOrd="1" destOrd="0" presId="urn:microsoft.com/office/officeart/2008/layout/SquareAccentList"/>
    <dgm:cxn modelId="{E9C80E9A-E2F8-284A-8401-6A732F07D18E}" type="presParOf" srcId="{3F63923A-1D35-0A42-8993-441631CFF956}" destId="{2D0EA69F-3D73-D143-93EE-F7C505505E14}" srcOrd="0" destOrd="0" presId="urn:microsoft.com/office/officeart/2008/layout/SquareAccentList"/>
    <dgm:cxn modelId="{B4C790B2-6CF9-6E48-AFD8-1D7EC75E1971}" type="presParOf" srcId="{2D0EA69F-3D73-D143-93EE-F7C505505E14}" destId="{3EE61EE8-6605-C841-B68A-23F3B1E9B4FB}" srcOrd="0" destOrd="0" presId="urn:microsoft.com/office/officeart/2008/layout/SquareAccentList"/>
    <dgm:cxn modelId="{9183062B-466C-C84A-AD24-9D9A44F3AA35}" type="presParOf" srcId="{2D0EA69F-3D73-D143-93EE-F7C505505E14}" destId="{998DA648-E048-974B-9C52-5149B9D9D43C}" srcOrd="1" destOrd="0" presId="urn:microsoft.com/office/officeart/2008/layout/SquareAccentList"/>
    <dgm:cxn modelId="{5E4AA61A-A062-7646-96CE-9E26BF9A0A14}" type="presParOf" srcId="{3F63923A-1D35-0A42-8993-441631CFF956}" destId="{D8D6FCCE-D748-124F-8C90-DF739BADC9E6}" srcOrd="1" destOrd="0" presId="urn:microsoft.com/office/officeart/2008/layout/SquareAccentList"/>
    <dgm:cxn modelId="{49E12B6E-AB75-EE4F-9DD9-55B488ACFCFF}" type="presParOf" srcId="{D8D6FCCE-D748-124F-8C90-DF739BADC9E6}" destId="{0BD712F8-B74B-AE48-9512-C9941A130B32}" srcOrd="0" destOrd="0" presId="urn:microsoft.com/office/officeart/2008/layout/SquareAccentList"/>
    <dgm:cxn modelId="{0C964854-D29A-BA42-A24A-4410C78F9789}" type="presParOf" srcId="{D8D6FCCE-D748-124F-8C90-DF739BADC9E6}" destId="{446736B0-CC70-3C4B-AB4D-A27769D8B8DB}" srcOrd="1" destOrd="0" presId="urn:microsoft.com/office/officeart/2008/layout/SquareAccentList"/>
    <dgm:cxn modelId="{A0CB6B41-5DAC-2E49-962A-B3010A0AF1E0}" type="presParOf" srcId="{3F63923A-1D35-0A42-8993-441631CFF956}" destId="{73C4471E-2FF9-0B4C-A44D-CEE624EA56E7}" srcOrd="2" destOrd="0" presId="urn:microsoft.com/office/officeart/2008/layout/SquareAccentList"/>
    <dgm:cxn modelId="{5E5C1F8A-B86D-8342-BD20-4EC5D7BEB3AC}" type="presParOf" srcId="{73C4471E-2FF9-0B4C-A44D-CEE624EA56E7}" destId="{72A758C4-C359-C141-83A8-A1C1E071C10B}" srcOrd="0" destOrd="0" presId="urn:microsoft.com/office/officeart/2008/layout/SquareAccentList"/>
    <dgm:cxn modelId="{D01BB026-9A4E-F046-83A9-87D564CCCD55}" type="presParOf" srcId="{73C4471E-2FF9-0B4C-A44D-CEE624EA56E7}" destId="{9B3DB4B7-B80C-FB45-A654-18362203F42D}" srcOrd="1" destOrd="0" presId="urn:microsoft.com/office/officeart/2008/layout/SquareAccentList"/>
    <dgm:cxn modelId="{6FA80DC0-E5CC-A249-A87D-60F1E1E5D718}" type="presParOf" srcId="{1B4763CB-5457-7942-B70C-1351606D4EA0}" destId="{D2DB0ABD-6020-0440-8D9A-B222E71C7784}" srcOrd="1" destOrd="0" presId="urn:microsoft.com/office/officeart/2008/layout/SquareAccentList"/>
    <dgm:cxn modelId="{430B3044-25D3-BE48-965E-7A349C24C074}" type="presParOf" srcId="{D2DB0ABD-6020-0440-8D9A-B222E71C7784}" destId="{9CB533A7-E4FB-5A45-88B1-1700AB678EDD}" srcOrd="0" destOrd="0" presId="urn:microsoft.com/office/officeart/2008/layout/SquareAccentList"/>
    <dgm:cxn modelId="{DA6ACA39-4278-5241-BB3F-2FAF06B77546}" type="presParOf" srcId="{9CB533A7-E4FB-5A45-88B1-1700AB678EDD}" destId="{D98976F8-E718-CE4A-9024-25645318726C}" srcOrd="0" destOrd="0" presId="urn:microsoft.com/office/officeart/2008/layout/SquareAccentList"/>
    <dgm:cxn modelId="{7A4BFF13-8957-A442-8D90-FD056BA69271}" type="presParOf" srcId="{9CB533A7-E4FB-5A45-88B1-1700AB678EDD}" destId="{8CBCD7DD-C680-AC49-81F7-894E251327CC}" srcOrd="1" destOrd="0" presId="urn:microsoft.com/office/officeart/2008/layout/SquareAccentList"/>
    <dgm:cxn modelId="{0D92044E-620F-A949-8384-9B2367BC5E79}" type="presParOf" srcId="{9CB533A7-E4FB-5A45-88B1-1700AB678EDD}" destId="{57A8EF0A-74DD-2E4B-B433-CF8CF3E33C27}" srcOrd="2" destOrd="0" presId="urn:microsoft.com/office/officeart/2008/layout/SquareAccentList"/>
    <dgm:cxn modelId="{4461CBB3-2793-A84E-B563-0A337B3B1281}" type="presParOf" srcId="{D2DB0ABD-6020-0440-8D9A-B222E71C7784}" destId="{F73A9379-217D-8346-90EF-0AC97922AA9C}" srcOrd="1" destOrd="0" presId="urn:microsoft.com/office/officeart/2008/layout/SquareAccentList"/>
    <dgm:cxn modelId="{23EA6E1F-B7B5-2146-AC67-7C4F488ECE1A}" type="presParOf" srcId="{1B4763CB-5457-7942-B70C-1351606D4EA0}" destId="{BC38A639-B92B-1943-96B1-786255092893}" srcOrd="2" destOrd="0" presId="urn:microsoft.com/office/officeart/2008/layout/SquareAccentList"/>
    <dgm:cxn modelId="{D7C95175-38DB-E240-B72B-2F45EB779FD9}" type="presParOf" srcId="{BC38A639-B92B-1943-96B1-786255092893}" destId="{0072ED5B-7228-4B46-A9C2-5894A85098A4}" srcOrd="0" destOrd="0" presId="urn:microsoft.com/office/officeart/2008/layout/SquareAccentList"/>
    <dgm:cxn modelId="{037CBA07-E55A-ED44-BF87-AAA0FEBA5E86}" type="presParOf" srcId="{0072ED5B-7228-4B46-A9C2-5894A85098A4}" destId="{F8084144-E14C-F94D-AD75-4AF134E81B81}" srcOrd="0" destOrd="0" presId="urn:microsoft.com/office/officeart/2008/layout/SquareAccentList"/>
    <dgm:cxn modelId="{A59ABDD9-B460-B64A-A6B9-AA675B9CC6D7}" type="presParOf" srcId="{0072ED5B-7228-4B46-A9C2-5894A85098A4}" destId="{BAF31389-3ECE-294E-B0C0-FEA7C3329B1B}" srcOrd="1" destOrd="0" presId="urn:microsoft.com/office/officeart/2008/layout/SquareAccentList"/>
    <dgm:cxn modelId="{D73B2503-9FCE-FB41-90DD-EED35541DBC9}" type="presParOf" srcId="{0072ED5B-7228-4B46-A9C2-5894A85098A4}" destId="{86F41553-2545-BF41-ADE0-0F24345709A3}" srcOrd="2" destOrd="0" presId="urn:microsoft.com/office/officeart/2008/layout/SquareAccentList"/>
    <dgm:cxn modelId="{93010B1D-E3A8-DE45-B3E2-0AD41275F0B4}" type="presParOf" srcId="{BC38A639-B92B-1943-96B1-786255092893}" destId="{911C1439-386B-1E4F-A92B-D925AE2F26F0}" srcOrd="1" destOrd="0" presId="urn:microsoft.com/office/officeart/2008/layout/SquareAccentList"/>
    <dgm:cxn modelId="{FC5B8464-9000-BA46-ABFB-B5EC255903A7}" type="presParOf" srcId="{911C1439-386B-1E4F-A92B-D925AE2F26F0}" destId="{0EB8FBDA-A77F-034C-BFE6-3CBC164C6161}" srcOrd="0" destOrd="0" presId="urn:microsoft.com/office/officeart/2008/layout/SquareAccentList"/>
    <dgm:cxn modelId="{A6EC0FE6-9B56-7344-9C4E-0920153E155D}" type="presParOf" srcId="{0EB8FBDA-A77F-034C-BFE6-3CBC164C6161}" destId="{02D308C2-DCCE-1342-A053-1BCD5C3C54E5}" srcOrd="0" destOrd="0" presId="urn:microsoft.com/office/officeart/2008/layout/SquareAccentList"/>
    <dgm:cxn modelId="{12962585-B9E1-564E-9450-A38A5997AC5C}" type="presParOf" srcId="{0EB8FBDA-A77F-034C-BFE6-3CBC164C6161}" destId="{6E87110D-0A51-524C-A147-2D34B794BE00}" srcOrd="1" destOrd="0" presId="urn:microsoft.com/office/officeart/2008/layout/SquareAccentList"/>
    <dgm:cxn modelId="{00EE0355-DEB3-A045-ACC8-0AA269593640}" type="presParOf" srcId="{911C1439-386B-1E4F-A92B-D925AE2F26F0}" destId="{952AFE33-D661-7E44-A46E-222B310CD7F3}" srcOrd="1" destOrd="0" presId="urn:microsoft.com/office/officeart/2008/layout/SquareAccentList"/>
    <dgm:cxn modelId="{6C942856-ECFE-204A-85C2-604D99EDC1CE}" type="presParOf" srcId="{952AFE33-D661-7E44-A46E-222B310CD7F3}" destId="{380A4D29-13A8-CF4B-81D6-1315AEE15369}" srcOrd="0" destOrd="0" presId="urn:microsoft.com/office/officeart/2008/layout/SquareAccentList"/>
    <dgm:cxn modelId="{4F86B671-51A4-EB46-8192-7352BD9C418A}" type="presParOf" srcId="{952AFE33-D661-7E44-A46E-222B310CD7F3}" destId="{DBE46278-8D72-AD42-BB79-23DCF520585C}" srcOrd="1" destOrd="0" presId="urn:microsoft.com/office/officeart/2008/layout/SquareAccentList"/>
    <dgm:cxn modelId="{9A5FA206-8F56-3943-A35C-165D67766B39}" type="presParOf" srcId="{911C1439-386B-1E4F-A92B-D925AE2F26F0}" destId="{9D045DE5-7CB9-A24C-8A4C-C66A4BCD0E94}" srcOrd="2" destOrd="0" presId="urn:microsoft.com/office/officeart/2008/layout/SquareAccentList"/>
    <dgm:cxn modelId="{C6C30D71-74E4-8642-A762-9334ABF975D3}" type="presParOf" srcId="{9D045DE5-7CB9-A24C-8A4C-C66A4BCD0E94}" destId="{BF819EFD-DF41-1B4A-8F84-0AB33B2B7ACF}" srcOrd="0" destOrd="0" presId="urn:microsoft.com/office/officeart/2008/layout/SquareAccentList"/>
    <dgm:cxn modelId="{365D2A2E-FA8A-D449-A523-6ACCDCD7435B}" type="presParOf" srcId="{9D045DE5-7CB9-A24C-8A4C-C66A4BCD0E94}" destId="{793373CD-BBCC-6D43-A8DA-B6DF3DBCC6E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E0452-438D-F048-B50E-C9F6FDB99E6C}">
      <dsp:nvSpPr>
        <dsp:cNvPr id="0" name=""/>
        <dsp:cNvSpPr/>
      </dsp:nvSpPr>
      <dsp:spPr>
        <a:xfrm>
          <a:off x="4352" y="537085"/>
          <a:ext cx="2541288" cy="298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6F1AC-4D37-D345-A1B0-5259403A3C29}">
      <dsp:nvSpPr>
        <dsp:cNvPr id="0" name=""/>
        <dsp:cNvSpPr/>
      </dsp:nvSpPr>
      <dsp:spPr>
        <a:xfrm>
          <a:off x="4352" y="649368"/>
          <a:ext cx="186692" cy="1866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A90EF-2080-1349-9026-42E1F188DFD5}">
      <dsp:nvSpPr>
        <dsp:cNvPr id="0" name=""/>
        <dsp:cNvSpPr/>
      </dsp:nvSpPr>
      <dsp:spPr>
        <a:xfrm>
          <a:off x="4352" y="0"/>
          <a:ext cx="2541288" cy="53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 err="1"/>
            <a:t>Scale</a:t>
          </a:r>
          <a:r>
            <a:rPr lang="de-DE" sz="3200" kern="1200" dirty="0"/>
            <a:t> Up</a:t>
          </a:r>
        </a:p>
      </dsp:txBody>
      <dsp:txXfrm>
        <a:off x="4352" y="0"/>
        <a:ext cx="2541288" cy="537085"/>
      </dsp:txXfrm>
    </dsp:sp>
    <dsp:sp modelId="{3EE61EE8-6605-C841-B68A-23F3B1E9B4FB}">
      <dsp:nvSpPr>
        <dsp:cNvPr id="0" name=""/>
        <dsp:cNvSpPr/>
      </dsp:nvSpPr>
      <dsp:spPr>
        <a:xfrm>
          <a:off x="4352" y="1084542"/>
          <a:ext cx="186687" cy="186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DA648-E048-974B-9C52-5149B9D9D43C}">
      <dsp:nvSpPr>
        <dsp:cNvPr id="0" name=""/>
        <dsp:cNvSpPr/>
      </dsp:nvSpPr>
      <dsp:spPr>
        <a:xfrm>
          <a:off x="182242" y="960301"/>
          <a:ext cx="2363398" cy="43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Compute</a:t>
          </a:r>
          <a:r>
            <a:rPr lang="de-DE" sz="1300" kern="1200" dirty="0"/>
            <a:t> Leistung erhöhen</a:t>
          </a:r>
        </a:p>
      </dsp:txBody>
      <dsp:txXfrm>
        <a:off x="182242" y="960301"/>
        <a:ext cx="2363398" cy="435169"/>
      </dsp:txXfrm>
    </dsp:sp>
    <dsp:sp modelId="{0BD712F8-B74B-AE48-9512-C9941A130B32}">
      <dsp:nvSpPr>
        <dsp:cNvPr id="0" name=""/>
        <dsp:cNvSpPr/>
      </dsp:nvSpPr>
      <dsp:spPr>
        <a:xfrm>
          <a:off x="4352" y="1519711"/>
          <a:ext cx="186687" cy="186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736B0-CC70-3C4B-AB4D-A27769D8B8DB}">
      <dsp:nvSpPr>
        <dsp:cNvPr id="0" name=""/>
        <dsp:cNvSpPr/>
      </dsp:nvSpPr>
      <dsp:spPr>
        <a:xfrm>
          <a:off x="182242" y="1395470"/>
          <a:ext cx="2363398" cy="43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Dedizierte Maschine</a:t>
          </a:r>
        </a:p>
      </dsp:txBody>
      <dsp:txXfrm>
        <a:off x="182242" y="1395470"/>
        <a:ext cx="2363398" cy="435169"/>
      </dsp:txXfrm>
    </dsp:sp>
    <dsp:sp modelId="{72A758C4-C359-C141-83A8-A1C1E071C10B}">
      <dsp:nvSpPr>
        <dsp:cNvPr id="0" name=""/>
        <dsp:cNvSpPr/>
      </dsp:nvSpPr>
      <dsp:spPr>
        <a:xfrm>
          <a:off x="4352" y="1954880"/>
          <a:ext cx="186687" cy="186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DB4B7-B80C-FB45-A654-18362203F42D}">
      <dsp:nvSpPr>
        <dsp:cNvPr id="0" name=""/>
        <dsp:cNvSpPr/>
      </dsp:nvSpPr>
      <dsp:spPr>
        <a:xfrm>
          <a:off x="182242" y="1830639"/>
          <a:ext cx="2363398" cy="43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=&gt; Wir ändern den Pricing Plan</a:t>
          </a:r>
        </a:p>
      </dsp:txBody>
      <dsp:txXfrm>
        <a:off x="182242" y="1830639"/>
        <a:ext cx="2363398" cy="435169"/>
      </dsp:txXfrm>
    </dsp:sp>
    <dsp:sp modelId="{D98976F8-E718-CE4A-9024-25645318726C}">
      <dsp:nvSpPr>
        <dsp:cNvPr id="0" name=""/>
        <dsp:cNvSpPr/>
      </dsp:nvSpPr>
      <dsp:spPr>
        <a:xfrm>
          <a:off x="2672705" y="537085"/>
          <a:ext cx="2541288" cy="298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CD7DD-C680-AC49-81F7-894E251327CC}">
      <dsp:nvSpPr>
        <dsp:cNvPr id="0" name=""/>
        <dsp:cNvSpPr/>
      </dsp:nvSpPr>
      <dsp:spPr>
        <a:xfrm>
          <a:off x="2672705" y="649368"/>
          <a:ext cx="186692" cy="1866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8EF0A-74DD-2E4B-B433-CF8CF3E33C27}">
      <dsp:nvSpPr>
        <dsp:cNvPr id="0" name=""/>
        <dsp:cNvSpPr/>
      </dsp:nvSpPr>
      <dsp:spPr>
        <a:xfrm>
          <a:off x="2672705" y="0"/>
          <a:ext cx="2541288" cy="53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200" kern="1200" dirty="0"/>
        </a:p>
      </dsp:txBody>
      <dsp:txXfrm>
        <a:off x="2672705" y="0"/>
        <a:ext cx="2541288" cy="537085"/>
      </dsp:txXfrm>
    </dsp:sp>
    <dsp:sp modelId="{F8084144-E14C-F94D-AD75-4AF134E81B81}">
      <dsp:nvSpPr>
        <dsp:cNvPr id="0" name=""/>
        <dsp:cNvSpPr/>
      </dsp:nvSpPr>
      <dsp:spPr>
        <a:xfrm>
          <a:off x="5341058" y="537085"/>
          <a:ext cx="2541288" cy="298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31389-3ECE-294E-B0C0-FEA7C3329B1B}">
      <dsp:nvSpPr>
        <dsp:cNvPr id="0" name=""/>
        <dsp:cNvSpPr/>
      </dsp:nvSpPr>
      <dsp:spPr>
        <a:xfrm>
          <a:off x="5341058" y="649368"/>
          <a:ext cx="186692" cy="1866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41553-2545-BF41-ADE0-0F24345709A3}">
      <dsp:nvSpPr>
        <dsp:cNvPr id="0" name=""/>
        <dsp:cNvSpPr/>
      </dsp:nvSpPr>
      <dsp:spPr>
        <a:xfrm>
          <a:off x="5341058" y="0"/>
          <a:ext cx="2541288" cy="537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 err="1"/>
            <a:t>Scale</a:t>
          </a:r>
          <a:r>
            <a:rPr lang="de-DE" sz="3200" kern="1200" dirty="0"/>
            <a:t> Out</a:t>
          </a:r>
        </a:p>
      </dsp:txBody>
      <dsp:txXfrm>
        <a:off x="5341058" y="0"/>
        <a:ext cx="2541288" cy="537085"/>
      </dsp:txXfrm>
    </dsp:sp>
    <dsp:sp modelId="{02D308C2-DCCE-1342-A053-1BCD5C3C54E5}">
      <dsp:nvSpPr>
        <dsp:cNvPr id="0" name=""/>
        <dsp:cNvSpPr/>
      </dsp:nvSpPr>
      <dsp:spPr>
        <a:xfrm>
          <a:off x="5341058" y="1084542"/>
          <a:ext cx="186687" cy="186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7110D-0A51-524C-A147-2D34B794BE00}">
      <dsp:nvSpPr>
        <dsp:cNvPr id="0" name=""/>
        <dsp:cNvSpPr/>
      </dsp:nvSpPr>
      <dsp:spPr>
        <a:xfrm>
          <a:off x="5518949" y="960301"/>
          <a:ext cx="2363398" cy="43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erhöhen der Anzahl der VMs</a:t>
          </a:r>
        </a:p>
      </dsp:txBody>
      <dsp:txXfrm>
        <a:off x="5518949" y="960301"/>
        <a:ext cx="2363398" cy="435169"/>
      </dsp:txXfrm>
    </dsp:sp>
    <dsp:sp modelId="{380A4D29-13A8-CF4B-81D6-1315AEE15369}">
      <dsp:nvSpPr>
        <dsp:cNvPr id="0" name=""/>
        <dsp:cNvSpPr/>
      </dsp:nvSpPr>
      <dsp:spPr>
        <a:xfrm>
          <a:off x="5341058" y="1519711"/>
          <a:ext cx="186687" cy="186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46278-8D72-AD42-BB79-23DCF520585C}">
      <dsp:nvSpPr>
        <dsp:cNvPr id="0" name=""/>
        <dsp:cNvSpPr/>
      </dsp:nvSpPr>
      <dsp:spPr>
        <a:xfrm>
          <a:off x="5518949" y="1395470"/>
          <a:ext cx="2363398" cy="43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manuell</a:t>
          </a:r>
        </a:p>
      </dsp:txBody>
      <dsp:txXfrm>
        <a:off x="5518949" y="1395470"/>
        <a:ext cx="2363398" cy="435169"/>
      </dsp:txXfrm>
    </dsp:sp>
    <dsp:sp modelId="{BF819EFD-DF41-1B4A-8F84-0AB33B2B7ACF}">
      <dsp:nvSpPr>
        <dsp:cNvPr id="0" name=""/>
        <dsp:cNvSpPr/>
      </dsp:nvSpPr>
      <dsp:spPr>
        <a:xfrm>
          <a:off x="5341058" y="1954880"/>
          <a:ext cx="186687" cy="186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373CD-BBCC-6D43-A8DA-B6DF3DBCC6EC}">
      <dsp:nvSpPr>
        <dsp:cNvPr id="0" name=""/>
        <dsp:cNvSpPr/>
      </dsp:nvSpPr>
      <dsp:spPr>
        <a:xfrm>
          <a:off x="5518949" y="1830639"/>
          <a:ext cx="2363398" cy="435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oder automatisch*</a:t>
          </a:r>
        </a:p>
      </dsp:txBody>
      <dsp:txXfrm>
        <a:off x="5518949" y="1830639"/>
        <a:ext cx="2363398" cy="435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D2FE9-F6DE-4E65-9721-F9E571E7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2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1B457-3F2E-4122-9F2F-909BA6E0B6E3}" type="datetimeFigureOut">
              <a:rPr lang="de-DE" smtClean="0"/>
              <a:pPr/>
              <a:t>26.04.24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EE991-81EB-4494-AA83-0C307BABC9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de-de/azure/virtual-machines/acu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299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erstelle eine Web </a:t>
            </a:r>
            <a:r>
              <a:rPr lang="de-DE" dirty="0" err="1"/>
              <a:t>Application</a:t>
            </a:r>
            <a:r>
              <a:rPr lang="de-DE" dirty="0"/>
              <a:t> </a:t>
            </a:r>
          </a:p>
          <a:p>
            <a:r>
              <a:rPr lang="de-DE" dirty="0"/>
              <a:t>WEST Europe</a:t>
            </a:r>
          </a:p>
          <a:p>
            <a:r>
              <a:rPr lang="de-DE" dirty="0"/>
              <a:t>.NET 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313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27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Übre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39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eine kleine 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368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07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22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277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4ABB3D-9A1D-46F2-8431-37850344F39B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1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App Service Plan erstellen und Pricing Tiers darstellen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27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Ggf. kleine Demo</a:t>
            </a:r>
          </a:p>
          <a:p>
            <a:r>
              <a:rPr lang="de-DE" dirty="0" err="1"/>
              <a:t>Autoscale</a:t>
            </a:r>
            <a:r>
              <a:rPr lang="de-DE" dirty="0"/>
              <a:t> ist nur in bestimmten Pricing Modellen verfügbar</a:t>
            </a:r>
          </a:p>
          <a:p>
            <a:r>
              <a:rPr lang="de-DE" dirty="0"/>
              <a:t>Kann dann konfiguriert werden. Z.B. CPU ist über 10 min jenseits 70%, dann erweitere um eine Instanz</a:t>
            </a:r>
          </a:p>
          <a:p>
            <a:r>
              <a:rPr lang="de-DE" dirty="0"/>
              <a:t>*Optionen sind Metrik </a:t>
            </a:r>
            <a:r>
              <a:rPr lang="de-DE" dirty="0" err="1"/>
              <a:t>Based</a:t>
            </a:r>
            <a:r>
              <a:rPr lang="de-DE" dirty="0"/>
              <a:t> oder Time </a:t>
            </a:r>
            <a:r>
              <a:rPr lang="de-DE" dirty="0" err="1"/>
              <a:t>Based</a:t>
            </a:r>
            <a:r>
              <a:rPr lang="de-DE" dirty="0"/>
              <a:t> (noch einem bestimmten Zeitplan)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142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Ist ist also ein Web-Server, wenn man so will (Apache, IIS …)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22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kurze Wiederholung von vorhin</a:t>
            </a:r>
          </a:p>
          <a:p>
            <a:r>
              <a:rPr lang="de-DE" dirty="0"/>
              <a:t>*Microsoft empfiehlt den </a:t>
            </a:r>
            <a:r>
              <a:rPr lang="de-DE" dirty="0" err="1"/>
              <a:t>Premius</a:t>
            </a:r>
            <a:r>
              <a:rPr lang="de-DE" dirty="0"/>
              <a:t> V3. </a:t>
            </a:r>
          </a:p>
          <a:p>
            <a:endParaRPr lang="de-DE" dirty="0"/>
          </a:p>
          <a:p>
            <a:r>
              <a:rPr lang="de-DE" i="1" dirty="0"/>
              <a:t>„</a:t>
            </a:r>
            <a:r>
              <a:rPr lang="de-DE" b="0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Der </a:t>
            </a:r>
            <a:r>
              <a:rPr lang="de-DE" b="1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PremiumV3</a:t>
            </a:r>
            <a:r>
              <a:rPr lang="de-DE" b="0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-Tarif verspricht Computer mit schnelleren Prozessoren (mindestens 195 </a:t>
            </a:r>
            <a:r>
              <a:rPr lang="de-DE" b="0" i="1" u="none" strike="noStrike" dirty="0">
                <a:effectLst/>
                <a:highlight>
                  <a:srgbClr val="171717"/>
                </a:highlight>
                <a:latin typeface="Segoe UI" panose="020B0502040204020203" pitchFamily="34" charset="0"/>
                <a:hlinkClick r:id="rId3"/>
              </a:rPr>
              <a:t>ACU</a:t>
            </a:r>
            <a:r>
              <a:rPr lang="de-DE" b="0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 pro virtuelle CPU), SSD-Speicher, speicheroptimiert Optionen und einem vierfachen Arbeitsspeicher-zu-Kern-Verhältnis gegenüber dem </a:t>
            </a:r>
            <a:r>
              <a:rPr lang="de-DE" b="1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Standard</a:t>
            </a:r>
            <a:r>
              <a:rPr lang="de-DE" b="0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-Tarif. </a:t>
            </a:r>
            <a:r>
              <a:rPr lang="de-DE" b="1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PremiumV3</a:t>
            </a:r>
            <a:r>
              <a:rPr lang="de-DE" b="0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 bietet dieselben erweiterten Funktionen wie der </a:t>
            </a:r>
            <a:r>
              <a:rPr lang="de-DE" b="1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Standard</a:t>
            </a:r>
            <a:r>
              <a:rPr lang="de-DE" b="0" i="1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Segoe UI" panose="020B0502040204020203" pitchFamily="34" charset="0"/>
              </a:rPr>
              <a:t>-Tarif, unterstützt aber dank einer höheren Anzahl von Instanzen auch eine größere Skalierung."</a:t>
            </a:r>
            <a:endParaRPr lang="de-DE" i="1" dirty="0"/>
          </a:p>
          <a:p>
            <a:endParaRPr lang="de-DE" dirty="0"/>
          </a:p>
          <a:p>
            <a:r>
              <a:rPr lang="de-DE" dirty="0"/>
              <a:t>Quelle: https://</a:t>
            </a:r>
            <a:r>
              <a:rPr lang="de-DE" dirty="0" err="1"/>
              <a:t>learn.microsoft.com</a:t>
            </a:r>
            <a:r>
              <a:rPr lang="de-DE" dirty="0"/>
              <a:t>/de-de/</a:t>
            </a:r>
            <a:r>
              <a:rPr lang="de-DE" dirty="0" err="1"/>
              <a:t>azure</a:t>
            </a:r>
            <a:r>
              <a:rPr lang="de-DE" dirty="0"/>
              <a:t>/app-service/</a:t>
            </a:r>
            <a:r>
              <a:rPr lang="de-DE" dirty="0" err="1"/>
              <a:t>overview</a:t>
            </a:r>
            <a:r>
              <a:rPr lang="de-DE" dirty="0"/>
              <a:t>-hosting-plans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865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learn.microsoft.com</a:t>
            </a:r>
            <a:r>
              <a:rPr lang="de-DE" dirty="0"/>
              <a:t>/de-de/</a:t>
            </a:r>
            <a:r>
              <a:rPr lang="de-DE" dirty="0" err="1"/>
              <a:t>azure</a:t>
            </a:r>
            <a:r>
              <a:rPr lang="de-DE" dirty="0"/>
              <a:t>/app-service/</a:t>
            </a:r>
            <a:r>
              <a:rPr lang="de-DE" dirty="0" err="1"/>
              <a:t>environment</a:t>
            </a:r>
            <a:r>
              <a:rPr lang="de-DE" dirty="0"/>
              <a:t>/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1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learn.microsoft.com</a:t>
            </a:r>
            <a:r>
              <a:rPr lang="de-DE" dirty="0"/>
              <a:t>/de-de/</a:t>
            </a:r>
            <a:r>
              <a:rPr lang="de-DE" dirty="0" err="1"/>
              <a:t>azure</a:t>
            </a:r>
            <a:r>
              <a:rPr lang="de-DE" dirty="0"/>
              <a:t>/app-service/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56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learn.microsoft.com</a:t>
            </a:r>
            <a:r>
              <a:rPr lang="de-DE" dirty="0"/>
              <a:t>/de-de/</a:t>
            </a:r>
            <a:r>
              <a:rPr lang="de-DE" dirty="0" err="1"/>
              <a:t>azure</a:t>
            </a:r>
            <a:r>
              <a:rPr lang="de-DE" dirty="0"/>
              <a:t>/app-service/</a:t>
            </a:r>
            <a:r>
              <a:rPr lang="de-DE" dirty="0" err="1"/>
              <a:t>getting-started?pivots</a:t>
            </a:r>
            <a:r>
              <a:rPr lang="de-DE" dirty="0"/>
              <a:t>=</a:t>
            </a:r>
            <a:r>
              <a:rPr lang="de-DE" dirty="0" err="1"/>
              <a:t>stack-net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26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313267"/>
            <a:ext cx="8466666" cy="2548467"/>
          </a:xfrm>
        </p:spPr>
        <p:txBody>
          <a:bodyPr anchor="b" anchorCtr="0">
            <a:noAutofit/>
          </a:bodyPr>
          <a:lstStyle>
            <a:lvl1pPr algn="l">
              <a:defRPr sz="6000" baseline="0"/>
            </a:lvl1pPr>
          </a:lstStyle>
          <a:p>
            <a:r>
              <a:rPr lang="de-DE" dirty="0"/>
              <a:t>Thema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2958571"/>
            <a:ext cx="8466666" cy="113929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&lt;&lt;Vorname&gt;&gt; &lt;&lt;Nachname&gt;&gt; &lt;&lt;Position&gt;&gt;, DEVWARE GmbH</a:t>
            </a:r>
          </a:p>
        </p:txBody>
      </p:sp>
    </p:spTree>
    <p:extLst>
      <p:ext uri="{BB962C8B-B14F-4D97-AF65-F5344CB8AC3E}">
        <p14:creationId xmlns:p14="http://schemas.microsoft.com/office/powerpoint/2010/main" val="2791305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6"/>
            <a:ext cx="4033911" cy="2150910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Tx/>
              <a:buBlip>
                <a:blip r:embed="rId2"/>
              </a:buBlip>
              <a:defRPr sz="2647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6"/>
            <a:ext cx="4033911" cy="2150910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Tx/>
              <a:buBlip>
                <a:blip r:embed="rId2"/>
              </a:buBlip>
              <a:defRPr sz="2647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446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3B8CE-600A-8B8F-5438-DECE55241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8EA600-CBC6-A8F2-D440-F68A1510B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27C4B-970D-2C0B-B1B2-D898A436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26.04.24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DD07-EA3C-6272-A7F0-C618B5E3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C8728-C5B8-034B-0F1F-99E55916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12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561FB-DC03-72BD-6DF6-D8AB6C0C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756D3-4E42-7491-1D4B-B1672354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91221-7E19-7887-9762-86DCED8C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26.04.24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47FDE7-EB92-0325-275B-FD854C40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A9E9D3-95D3-87E5-57AF-50938CC7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6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B867D-B71B-3BF9-B0D7-79631DC0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C2EC1-7C17-63EA-0CE6-5385192B8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42290-7EEF-A882-3F99-CD335ED2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26.04.24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A59E4-C608-95F8-EC7E-C020735F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59437-9B89-9BF7-3830-B43B1AAD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93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D8DB7-680D-7E28-3F5A-07FF03A8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8FFFB-AF89-385D-4DB2-FC357062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2E667-6FF8-282C-3625-1D133F687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4FED58-0FDA-3E1B-3525-CA7569FA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26.04.24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F34192-0DD1-1CD8-8D4C-1054FC75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E57B1-1A1C-410D-1492-61118A85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94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A5F62-8E35-B3A6-FE3A-06124CAC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F1D22A-2B9A-EF91-FCD6-5A523E1C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B185B-7A80-D923-5CD5-A8AFA9F4E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77B158-CA6B-B666-5022-DB93F96F5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66D450-9ADD-B510-A5B6-750E966DC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5BAC65-23E2-3FF1-E973-2DCAEA0D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26.04.24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99ADD9-F7E9-5EFC-2B61-A20DF3D2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1A25CF-CEE0-E81C-0FE9-D014CDA4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4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95585-7A2F-AC11-4EA9-59D5792D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FD56A5-EB40-42F6-B037-4967DDFF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26.04.24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9061C2-D4F9-2365-48BC-706E484F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3F0B93-9D7B-69D4-8053-8A2699D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795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2F0D27-77D3-8701-369D-A9B046C3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26.04.24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108BB1-05C2-3699-1CFD-DE73D969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1D1592-FB2A-FEB8-E394-2A3E119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066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5DD81-0C25-AE25-909E-CC5A5008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C9F65-C1B8-0460-C866-E2225B4E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9A61CF-BF88-1C58-5C50-EE2E069A3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6D612E-7926-2E65-0DAC-A85991E6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26.04.24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8DE13E-B5B2-7B65-C30A-67058ECA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631047-D6A8-8036-239D-2FDA91E7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654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9A4F4-5729-615D-3DF3-BEB1EDCD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2E5504-2163-7334-5A53-7B59D4F26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BB7B71-9046-CE59-9908-1F6DF495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65430-4D0C-39F3-6D3D-BE97A670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26.04.24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40D13-177A-32AA-15E6-2FE3E607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8EEAE-EA0F-F963-CD50-09DDE0A2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6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9A22B-3ADE-7024-1AE8-A9ECC496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3744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F05FA-8DC9-4574-2623-8A61ADEF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C9BC33-4FA3-F996-6DCB-0E0C0BC5B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E976B-1106-027C-17AC-C935BE2C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26.04.24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B448A-EDE5-FE60-9CC2-F2AF5E43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41CC9-1827-54BA-EC80-30CEE856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24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B314A0-CE03-EE82-8173-83198498B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C26957-47B7-41AC-B9E6-615889CF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F610E3-531F-E5DF-6B24-EBB63C66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26.04.24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9B104-C77D-0459-E339-CE0E2DD3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D8E1D-A00A-EEE9-71BC-47DFE6C2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1122363"/>
            <a:ext cx="8466666" cy="238760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de-DE" dirty="0"/>
              <a:t>Abschnittstitel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3602038"/>
            <a:ext cx="8466666" cy="868362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Hier kommt ein Untertitel 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129832"/>
            <a:ext cx="8466665" cy="4953794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5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4665132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4665131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Inhaltsplatzhalter 5"/>
          <p:cNvSpPr>
            <a:spLocks noGrp="1"/>
          </p:cNvSpPr>
          <p:nvPr>
            <p:ph sz="quarter" idx="15"/>
          </p:nvPr>
        </p:nvSpPr>
        <p:spPr>
          <a:xfrm>
            <a:off x="338666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6"/>
          </p:nvPr>
        </p:nvSpPr>
        <p:spPr>
          <a:xfrm>
            <a:off x="4665130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364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700808"/>
            <a:ext cx="8466665" cy="438281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3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25D15D81-18E0-4000-A3D1-5E1B00E717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8666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499211-C97D-4435-B62B-BD5DC042EE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65130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1160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der Prä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313267"/>
            <a:ext cx="8466666" cy="2548467"/>
          </a:xfrm>
        </p:spPr>
        <p:txBody>
          <a:bodyPr anchor="b" anchorCtr="0">
            <a:noAutofit/>
          </a:bodyPr>
          <a:lstStyle>
            <a:lvl1pPr algn="l">
              <a:defRPr sz="7200" baseline="0"/>
            </a:lvl1pPr>
          </a:lstStyle>
          <a:p>
            <a:r>
              <a:rPr lang="de-DE" dirty="0"/>
              <a:t>Thema (Text kann angepasst werden)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2958571"/>
            <a:ext cx="8466666" cy="1139296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&lt;&lt;Vorname&gt;&gt; &lt;&lt;Nachname&gt;&gt; &lt;&lt;Position&gt;&gt;, </a:t>
            </a:r>
            <a:r>
              <a:rPr lang="de-DE" dirty="0" err="1"/>
              <a:t>Devware</a:t>
            </a:r>
            <a:r>
              <a:rPr lang="de-DE" dirty="0"/>
              <a:t> GmbH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5935133"/>
            <a:ext cx="2836709" cy="6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custData r:id="rId12"/>
            </p:custDataLst>
          </p:nvPr>
        </p:nvSpPr>
        <p:spPr>
          <a:xfrm>
            <a:off x="628650" y="1124744"/>
            <a:ext cx="7886700" cy="5052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E4CB5A-2039-414C-B300-EAD8E3BD162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6205926"/>
            <a:ext cx="1756503" cy="4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3" r:id="rId9"/>
    <p:sldLayoutId id="214748372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00B0F0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3pPr>
      <a:lvl4pPr marL="18288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4pPr>
      <a:lvl5pPr marL="22860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257316-AAED-2A4B-851D-AC66C668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4C83B5-1B23-EF01-0103-9652D75C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0D1F69B9-15C9-C97E-623B-0F6297A413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837792"/>
            <a:ext cx="1355709" cy="6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94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8E934-6ED1-6CC4-4B26-4C92D7E294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8157" r="2842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Azure </a:t>
            </a:r>
            <a:r>
              <a:rPr lang="de-DE" dirty="0" err="1">
                <a:solidFill>
                  <a:srgbClr val="FFFFFF"/>
                </a:solidFill>
              </a:rPr>
              <a:t>Application</a:t>
            </a:r>
            <a:r>
              <a:rPr lang="de-DE" dirty="0">
                <a:solidFill>
                  <a:srgbClr val="FFFFFF"/>
                </a:solidFill>
              </a:rPr>
              <a:t> Services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Ernst Hutsteiner</a:t>
            </a:r>
          </a:p>
          <a:p>
            <a:r>
              <a:rPr lang="de-DE">
                <a:solidFill>
                  <a:srgbClr val="FFFFFF"/>
                </a:solidFill>
              </a:rPr>
              <a:t>Geschäftsführer Hutsteiner IT-Services GmbH</a:t>
            </a: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A32D2-3BAB-34EF-0614-D061DC15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Service – Gute Gründe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B4574-D220-D8EF-CD17-D57A5334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Mehrere Sprachen (ASP.NET, ASP.NET Core, Java, </a:t>
            </a:r>
            <a:r>
              <a:rPr lang="de-DE" dirty="0" err="1"/>
              <a:t>Node.js</a:t>
            </a:r>
            <a:r>
              <a:rPr lang="de-DE" dirty="0"/>
              <a:t>, PHP, oder Python)</a:t>
            </a:r>
          </a:p>
          <a:p>
            <a:r>
              <a:rPr lang="de-DE" dirty="0"/>
              <a:t>Produktionsumgebung ist verwaltet (</a:t>
            </a:r>
            <a:r>
              <a:rPr lang="de-DE" dirty="0" err="1"/>
              <a:t>autom</a:t>
            </a:r>
            <a:r>
              <a:rPr lang="de-DE" dirty="0"/>
              <a:t>.  </a:t>
            </a:r>
            <a:r>
              <a:rPr lang="de-DE" dirty="0" err="1"/>
              <a:t>Patching</a:t>
            </a:r>
            <a:r>
              <a:rPr lang="de-DE" dirty="0"/>
              <a:t>)</a:t>
            </a:r>
          </a:p>
          <a:p>
            <a:r>
              <a:rPr lang="de-DE" dirty="0"/>
              <a:t>Containerisierung und Docker</a:t>
            </a:r>
          </a:p>
          <a:p>
            <a:r>
              <a:rPr lang="de-DE" dirty="0" err="1"/>
              <a:t>DevOps</a:t>
            </a:r>
            <a:r>
              <a:rPr lang="de-DE" dirty="0"/>
              <a:t>-Optimierung (fortlaufende Integration und Bereitstellung)</a:t>
            </a:r>
          </a:p>
          <a:p>
            <a:r>
              <a:rPr lang="de-DE" dirty="0"/>
              <a:t>Skalierung und HA</a:t>
            </a:r>
          </a:p>
          <a:p>
            <a:r>
              <a:rPr lang="de-DE" dirty="0"/>
              <a:t>Sicherheit und Compliance</a:t>
            </a:r>
          </a:p>
          <a:p>
            <a:r>
              <a:rPr lang="de-DE" dirty="0"/>
              <a:t>Authentifizierung (</a:t>
            </a:r>
            <a:r>
              <a:rPr lang="de-DE" dirty="0" err="1"/>
              <a:t>Entra</a:t>
            </a:r>
            <a:r>
              <a:rPr lang="de-DE" dirty="0"/>
              <a:t> ID, Google, Facebook, Twitter)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95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8B3BA-1A09-9F0B-7B8A-4D525EDF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App Service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BA375-29BC-F415-1749-BE84C1DE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 mit</a:t>
            </a:r>
          </a:p>
          <a:p>
            <a:r>
              <a:rPr lang="de-DE" dirty="0"/>
              <a:t>Visual Studio</a:t>
            </a:r>
          </a:p>
          <a:p>
            <a:r>
              <a:rPr lang="de-DE" dirty="0"/>
              <a:t>Visual Studio Code</a:t>
            </a:r>
          </a:p>
          <a:p>
            <a:r>
              <a:rPr lang="de-DE" dirty="0"/>
              <a:t>Befehlszeile</a:t>
            </a:r>
          </a:p>
          <a:p>
            <a:r>
              <a:rPr lang="de-DE" dirty="0"/>
              <a:t>Azure PowerShell</a:t>
            </a:r>
          </a:p>
          <a:p>
            <a:r>
              <a:rPr lang="de-DE" dirty="0"/>
              <a:t>Azure-Portal</a:t>
            </a:r>
          </a:p>
          <a:p>
            <a:r>
              <a:rPr lang="de-DE" dirty="0"/>
              <a:t>Third Party (e.g. </a:t>
            </a:r>
            <a:r>
              <a:rPr lang="de-DE" dirty="0" err="1"/>
              <a:t>Jetbrains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747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mera lens close up">
            <a:extLst>
              <a:ext uri="{FF2B5EF4-FFF2-40B4-BE49-F238E27FC236}">
                <a16:creationId xmlns:a16="http://schemas.microsoft.com/office/drawing/2014/main" id="{5BC09790-4E01-E3DD-C3D8-62ED188F1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" r="35098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10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3F5C2-722B-519E-246A-AEFE413D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Bereitstellen einer Web-App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D1DE1-078D-8B2A-9889-B02AB21A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Bereitstellung erfolgt über</a:t>
            </a:r>
          </a:p>
          <a:p>
            <a:r>
              <a:rPr lang="de-DE" dirty="0"/>
              <a:t>Entwicklungsumgebung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Visual Studio Code</a:t>
            </a:r>
          </a:p>
          <a:p>
            <a:pPr lvl="1"/>
            <a:r>
              <a:rPr lang="de-DE" dirty="0"/>
              <a:t>Third Party</a:t>
            </a:r>
          </a:p>
          <a:p>
            <a:r>
              <a:rPr lang="de-DE" dirty="0"/>
              <a:t>Azure CLI</a:t>
            </a:r>
          </a:p>
          <a:p>
            <a:r>
              <a:rPr lang="de-DE" dirty="0"/>
              <a:t>Azure PowerShell</a:t>
            </a:r>
          </a:p>
          <a:p>
            <a:r>
              <a:rPr lang="de-DE" dirty="0"/>
              <a:t>Azure-Portal</a:t>
            </a:r>
          </a:p>
        </p:txBody>
      </p:sp>
    </p:spTree>
    <p:extLst>
      <p:ext uri="{BB962C8B-B14F-4D97-AF65-F5344CB8AC3E}">
        <p14:creationId xmlns:p14="http://schemas.microsoft.com/office/powerpoint/2010/main" val="182150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C800D93-630D-F836-E721-B583A703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120676"/>
            <a:ext cx="5266135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 – Web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CA00CF-B08E-37DC-C9C3-2087F1E7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268" y="3809999"/>
            <a:ext cx="5269314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Sie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Readme.md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unter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../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BlazorApp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95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DFC95-FC57-F8FD-3270-D8A0EA1D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App-Einstellungen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D85DA-388B-0B2C-8898-8FC85EE6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Sind </a:t>
            </a:r>
            <a:r>
              <a:rPr lang="de-DE" dirty="0" err="1"/>
              <a:t>Varialben</a:t>
            </a:r>
            <a:r>
              <a:rPr lang="de-DE" dirty="0"/>
              <a:t> (Umgebungsvariablen) die an den Code übergeben werden</a:t>
            </a:r>
          </a:p>
          <a:p>
            <a:r>
              <a:rPr lang="de-DE" dirty="0"/>
              <a:t>In .NET unter </a:t>
            </a:r>
            <a:r>
              <a:rPr lang="de-DE" dirty="0" err="1"/>
              <a:t>appsettings</a:t>
            </a:r>
            <a:r>
              <a:rPr lang="de-DE" dirty="0"/>
              <a:t>, in Python .</a:t>
            </a:r>
            <a:r>
              <a:rPr lang="de-DE" dirty="0" err="1"/>
              <a:t>env</a:t>
            </a:r>
            <a:r>
              <a:rPr lang="de-DE" dirty="0"/>
              <a:t>, </a:t>
            </a:r>
            <a:r>
              <a:rPr lang="de-DE" dirty="0" err="1"/>
              <a:t>etc</a:t>
            </a:r>
            <a:endParaRPr lang="de-DE" dirty="0"/>
          </a:p>
          <a:p>
            <a:r>
              <a:rPr lang="de-DE" dirty="0"/>
              <a:t>Anpassungen/Änderungen führen zum Neustart</a:t>
            </a:r>
          </a:p>
          <a:p>
            <a:r>
              <a:rPr lang="de-DE" dirty="0"/>
              <a:t>Werte werden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ausgeblendet</a:t>
            </a:r>
          </a:p>
          <a:p>
            <a:r>
              <a:rPr lang="de-DE" dirty="0"/>
              <a:t>Sind verschlüsselt (</a:t>
            </a:r>
            <a:r>
              <a:rPr lang="de-DE" dirty="0" err="1"/>
              <a:t>encrypted</a:t>
            </a:r>
            <a:r>
              <a:rPr lang="de-DE" dirty="0"/>
              <a:t>-at-rest)</a:t>
            </a:r>
          </a:p>
        </p:txBody>
      </p:sp>
    </p:spTree>
    <p:extLst>
      <p:ext uri="{BB962C8B-B14F-4D97-AF65-F5344CB8AC3E}">
        <p14:creationId xmlns:p14="http://schemas.microsoft.com/office/powerpoint/2010/main" val="305369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F9859-0C0E-1B28-88FD-94504C3B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Slots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641D8-442F-C4EA-4737-04BE7283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Erlaubt getrennte „Slots“ von Code</a:t>
            </a:r>
          </a:p>
          <a:p>
            <a:r>
              <a:rPr lang="de-DE" dirty="0"/>
              <a:t>App Änderungen können noch validiert werden bevor sie in Produktion gehen</a:t>
            </a:r>
          </a:p>
          <a:p>
            <a:r>
              <a:rPr lang="de-DE" dirty="0"/>
              <a:t>Ein „</a:t>
            </a:r>
            <a:r>
              <a:rPr lang="de-DE" dirty="0" err="1"/>
              <a:t>swapping</a:t>
            </a:r>
            <a:r>
              <a:rPr lang="de-DE" dirty="0"/>
              <a:t>“ zwischen Slots ist möglich</a:t>
            </a:r>
          </a:p>
          <a:p>
            <a:r>
              <a:rPr lang="de-DE" dirty="0"/>
              <a:t>Erfordert Standard oder Premium</a:t>
            </a:r>
          </a:p>
        </p:txBody>
      </p:sp>
    </p:spTree>
    <p:extLst>
      <p:ext uri="{BB962C8B-B14F-4D97-AF65-F5344CB8AC3E}">
        <p14:creationId xmlns:p14="http://schemas.microsoft.com/office/powerpoint/2010/main" val="405368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9C1F1-AAB2-52EE-ED95-E7C2F4F4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7787F8-7E33-2B80-7CB9-BF49485FB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Via Monitor (</a:t>
            </a:r>
            <a:r>
              <a:rPr lang="de-DE" dirty="0" err="1"/>
              <a:t>Overview</a:t>
            </a:r>
            <a:r>
              <a:rPr lang="de-DE" dirty="0"/>
              <a:t> &gt; Monitoring)</a:t>
            </a:r>
          </a:p>
          <a:p>
            <a:r>
              <a:rPr lang="de-DE" dirty="0"/>
              <a:t>App </a:t>
            </a:r>
            <a:r>
              <a:rPr lang="de-DE" dirty="0" err="1"/>
              <a:t>Insights</a:t>
            </a:r>
            <a:endParaRPr lang="de-DE" dirty="0"/>
          </a:p>
          <a:p>
            <a:r>
              <a:rPr lang="de-DE" dirty="0"/>
              <a:t>Azure Monitor (Global)</a:t>
            </a:r>
          </a:p>
        </p:txBody>
      </p:sp>
    </p:spTree>
    <p:extLst>
      <p:ext uri="{BB962C8B-B14F-4D97-AF65-F5344CB8AC3E}">
        <p14:creationId xmlns:p14="http://schemas.microsoft.com/office/powerpoint/2010/main" val="229354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00201-6EAD-326B-B3B8-3B021D3D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A4D3B4-7A33-DE71-3454-75F1A7E8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Automatische Authentifizierung</a:t>
            </a:r>
          </a:p>
          <a:p>
            <a:r>
              <a:rPr lang="de-DE" dirty="0"/>
              <a:t>Benötigt keinen extra Code</a:t>
            </a:r>
          </a:p>
          <a:p>
            <a:r>
              <a:rPr lang="de-DE" dirty="0"/>
              <a:t>Kann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erfolgen über</a:t>
            </a:r>
          </a:p>
          <a:p>
            <a:pPr lvl="1"/>
            <a:r>
              <a:rPr lang="de-DE" dirty="0" err="1"/>
              <a:t>Entra</a:t>
            </a:r>
            <a:endParaRPr lang="de-DE" dirty="0"/>
          </a:p>
          <a:p>
            <a:pPr lvl="1"/>
            <a:r>
              <a:rPr lang="de-DE" dirty="0"/>
              <a:t>Microsoft-Konto</a:t>
            </a:r>
          </a:p>
          <a:p>
            <a:pPr lvl="1"/>
            <a:r>
              <a:rPr lang="de-DE" dirty="0"/>
              <a:t>Facebook</a:t>
            </a:r>
          </a:p>
          <a:p>
            <a:pPr lvl="1"/>
            <a:r>
              <a:rPr lang="de-DE" dirty="0"/>
              <a:t>Google</a:t>
            </a:r>
          </a:p>
          <a:p>
            <a:pPr lvl="1"/>
            <a:r>
              <a:rPr lang="de-DE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216152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B3116-4DBB-048A-7D8C-73558774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Service – </a:t>
            </a:r>
            <a:r>
              <a:rPr lang="de-DE" dirty="0" err="1"/>
              <a:t>Advanced</a:t>
            </a:r>
            <a:r>
              <a:rPr lang="de-DE" dirty="0"/>
              <a:t>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4D10A-F345-1738-3154-32B0A528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Ermöglichen Einsicht bis auf OS Ebene</a:t>
            </a:r>
          </a:p>
          <a:p>
            <a:r>
              <a:rPr lang="de-DE" dirty="0"/>
              <a:t>Hilfreich beim </a:t>
            </a:r>
            <a:r>
              <a:rPr lang="de-DE" dirty="0" err="1"/>
              <a:t>Troubelshooting</a:t>
            </a:r>
            <a:endParaRPr lang="de-DE" dirty="0"/>
          </a:p>
          <a:p>
            <a:r>
              <a:rPr lang="de-DE" dirty="0"/>
              <a:t>Es gibt Unterschiede zwischen Windows und Linux</a:t>
            </a:r>
          </a:p>
          <a:p>
            <a:r>
              <a:rPr lang="de-DE" dirty="0"/>
              <a:t>Kleine Demo:</a:t>
            </a:r>
          </a:p>
        </p:txBody>
      </p:sp>
    </p:spTree>
    <p:extLst>
      <p:ext uri="{BB962C8B-B14F-4D97-AF65-F5344CB8AC3E}">
        <p14:creationId xmlns:p14="http://schemas.microsoft.com/office/powerpoint/2010/main" val="45922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4" name="Rectangle 1434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46" name="Rectangle 1434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48" name="Rectangle 1434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de-DE" sz="3500" dirty="0"/>
              <a:t>Agenda  - </a:t>
            </a:r>
            <a:r>
              <a:rPr lang="de-DE" sz="3500" dirty="0" err="1"/>
              <a:t>Serverless</a:t>
            </a:r>
            <a:r>
              <a:rPr lang="de-DE" sz="3500" dirty="0"/>
              <a:t> Computing</a:t>
            </a:r>
          </a:p>
        </p:txBody>
      </p:sp>
      <p:sp>
        <p:nvSpPr>
          <p:cNvPr id="14350" name="Rectangle 1434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de-DE" sz="1900" dirty="0"/>
              <a:t>Azure Web App</a:t>
            </a:r>
          </a:p>
          <a:p>
            <a:r>
              <a:rPr lang="de-DE" sz="1900" dirty="0"/>
              <a:t>Azure </a:t>
            </a:r>
            <a:r>
              <a:rPr lang="de-DE" sz="1900" dirty="0" err="1"/>
              <a:t>Functions</a:t>
            </a:r>
            <a:endParaRPr lang="de-DE" sz="1900" dirty="0"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FAQ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55A4AB-BDBD-2596-48E1-1234D7B8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90"/>
            <a:ext cx="9143999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C80237-4065-115B-E583-88625CF1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240241"/>
            <a:ext cx="8070041" cy="1228299"/>
          </a:xfrm>
        </p:spPr>
        <p:txBody>
          <a:bodyPr>
            <a:normAutofit/>
          </a:bodyPr>
          <a:lstStyle/>
          <a:p>
            <a:r>
              <a:rPr lang="de-DE" sz="3500"/>
              <a:t>App Service 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443A1D-1298-F5BC-8974-EF9ECC7F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321476"/>
            <a:ext cx="3648656" cy="3850724"/>
          </a:xfrm>
        </p:spPr>
        <p:txBody>
          <a:bodyPr anchor="ctr">
            <a:normAutofit/>
          </a:bodyPr>
          <a:lstStyle/>
          <a:p>
            <a:r>
              <a:rPr lang="de-DE" sz="1400"/>
              <a:t>Ein App Service Plan ist eine Compute Ressource (PaaS)</a:t>
            </a:r>
          </a:p>
          <a:p>
            <a:r>
              <a:rPr lang="de-DE" sz="1400"/>
              <a:t>Ist der „Unterbau“ für unsere Anwendungen</a:t>
            </a:r>
          </a:p>
          <a:p>
            <a:r>
              <a:rPr lang="de-DE" sz="1400"/>
              <a:t>Sie wird in einer bestimmten Region bereitgestellt</a:t>
            </a:r>
          </a:p>
          <a:p>
            <a:r>
              <a:rPr lang="de-DE" sz="1400"/>
              <a:t>Erlaubt das Deployment von Anwendungen (z.B. Mobile App</a:t>
            </a:r>
          </a:p>
          <a:p>
            <a:r>
              <a:rPr lang="de-DE" sz="1400"/>
              <a:t>Ist entweder eine VM oder Docker Container im Background (wir haben keine Kontrolle darüber)</a:t>
            </a:r>
          </a:p>
          <a:p>
            <a:r>
              <a:rPr lang="de-DE" sz="1400"/>
              <a:t>Wir bestimmen OS und Leistung</a:t>
            </a:r>
          </a:p>
          <a:p>
            <a:r>
              <a:rPr lang="de-DE" sz="1400"/>
              <a:t>Shared by Default =&gt; wir teilen uns die Resourcen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CCEC10-F40E-A152-DFF7-6596A59C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3057271"/>
            <a:ext cx="3883655" cy="23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8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86185-2BCE-D3E5-A3CB-7EF6F648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Service Plan - Pricing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C8F34-C802-6D81-4288-45EC0B76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App Service Plan kann mehrere Anwendungen hosten (spart Geld)</a:t>
            </a:r>
          </a:p>
          <a:p>
            <a:r>
              <a:rPr lang="de-DE" dirty="0"/>
              <a:t>Pricing Tiers</a:t>
            </a:r>
          </a:p>
          <a:p>
            <a:pPr lvl="1"/>
            <a:r>
              <a:rPr lang="de-DE" dirty="0"/>
              <a:t>Free (nur einmal pro </a:t>
            </a:r>
            <a:r>
              <a:rPr lang="de-DE" dirty="0" err="1"/>
              <a:t>Subscription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Basic (gerne für DEV)</a:t>
            </a:r>
          </a:p>
          <a:p>
            <a:pPr lvl="1"/>
            <a:r>
              <a:rPr lang="de-DE" dirty="0"/>
              <a:t>Standard (</a:t>
            </a:r>
            <a:r>
              <a:rPr lang="de-DE" dirty="0" err="1"/>
              <a:t>legacy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Premium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… wir sehen uns das in einer kleinen Demo an</a:t>
            </a:r>
          </a:p>
        </p:txBody>
      </p:sp>
    </p:spTree>
    <p:extLst>
      <p:ext uri="{BB962C8B-B14F-4D97-AF65-F5344CB8AC3E}">
        <p14:creationId xmlns:p14="http://schemas.microsoft.com/office/powerpoint/2010/main" val="7490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67CDA-7C3E-9684-A0EF-511893F2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Skalierung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FCE0F7-8FE8-C2F3-E52F-ABFF54FE3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87920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014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A0D998-133E-9655-7F9C-1A56F2E3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de-DE" sz="3500"/>
              <a:t>Azure App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0A2FC-AC5B-7C47-9FA3-98CEFC3A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de-DE" sz="1700" dirty="0"/>
              <a:t>Hostet Web Sites, Web-Apps, </a:t>
            </a:r>
            <a:r>
              <a:rPr lang="de-DE" sz="1700" dirty="0" err="1"/>
              <a:t>RESTful</a:t>
            </a:r>
            <a:r>
              <a:rPr lang="de-DE" sz="1700" dirty="0"/>
              <a:t>-APIs</a:t>
            </a:r>
          </a:p>
          <a:p>
            <a:r>
              <a:rPr lang="de-DE" sz="1700" dirty="0"/>
              <a:t>Erlaubt eine Vielzahl von Programmiersprachen</a:t>
            </a:r>
          </a:p>
          <a:p>
            <a:r>
              <a:rPr lang="de-DE" sz="1700" dirty="0"/>
              <a:t>Wir müssen keinen Web-Server (Infrastruktur) verwalten</a:t>
            </a:r>
          </a:p>
          <a:p>
            <a:r>
              <a:rPr lang="de-DE" sz="1700" dirty="0"/>
              <a:t>Bietet automatische Skalierung</a:t>
            </a:r>
          </a:p>
          <a:p>
            <a:r>
              <a:rPr lang="de-DE" sz="1700" dirty="0"/>
              <a:t>Windows &amp; Linux</a:t>
            </a:r>
          </a:p>
          <a:p>
            <a:r>
              <a:rPr lang="de-DE" sz="1700" dirty="0"/>
              <a:t>Bereitstellung via </a:t>
            </a:r>
            <a:r>
              <a:rPr lang="de-DE" sz="1700" dirty="0" err="1"/>
              <a:t>Git</a:t>
            </a:r>
            <a:r>
              <a:rPr lang="de-DE" sz="1700" dirty="0"/>
              <a:t>-Repository möglich</a:t>
            </a:r>
          </a:p>
          <a:p>
            <a:r>
              <a:rPr lang="de-DE" sz="1700" dirty="0"/>
              <a:t>App Service Plan ist Voraussetzung</a:t>
            </a:r>
          </a:p>
          <a:p>
            <a:endParaRPr lang="de-DE" sz="17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zure App Service · GitHub">
            <a:extLst>
              <a:ext uri="{FF2B5EF4-FFF2-40B4-BE49-F238E27FC236}">
                <a16:creationId xmlns:a16="http://schemas.microsoft.com/office/drawing/2014/main" id="{2176706B-ED86-062C-5756-B8BCB59AB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6975" y="1880998"/>
            <a:ext cx="3127897" cy="312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04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951E1-4692-F203-B604-0C35A4D7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Service Pläne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68A3E-82A2-5FAE-80CD-D39F2DDC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Service wird immer in einem App Service-Plan ausgeführt</a:t>
            </a:r>
          </a:p>
          <a:p>
            <a:r>
              <a:rPr lang="de-DE" dirty="0"/>
              <a:t>In einer bestimmten Region</a:t>
            </a:r>
          </a:p>
          <a:p>
            <a:r>
              <a:rPr lang="de-DE" dirty="0"/>
              <a:t>Einem gewählten OS</a:t>
            </a:r>
          </a:p>
          <a:p>
            <a:r>
              <a:rPr lang="de-DE" dirty="0"/>
              <a:t>Einer bestimmten </a:t>
            </a:r>
            <a:r>
              <a:rPr lang="de-DE" dirty="0" err="1"/>
              <a:t>größe</a:t>
            </a:r>
            <a:r>
              <a:rPr lang="de-DE" dirty="0"/>
              <a:t> und Anzahl von Instanzen</a:t>
            </a:r>
          </a:p>
          <a:p>
            <a:r>
              <a:rPr lang="de-DE" dirty="0"/>
              <a:t>Einem gewählten Tarif*</a:t>
            </a:r>
          </a:p>
        </p:txBody>
      </p:sp>
    </p:spTree>
    <p:extLst>
      <p:ext uri="{BB962C8B-B14F-4D97-AF65-F5344CB8AC3E}">
        <p14:creationId xmlns:p14="http://schemas.microsoft.com/office/powerpoint/2010/main" val="16031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301D2-5B98-6B2B-5654-789E5633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Service Umgebungen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2AF90-6493-44B5-88A7-C2380226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App Service Umgebung = App Service Environment</a:t>
            </a:r>
          </a:p>
          <a:p>
            <a:r>
              <a:rPr lang="de-DE" dirty="0"/>
              <a:t>Ist ein Feature von Azure App Services</a:t>
            </a:r>
          </a:p>
          <a:p>
            <a:r>
              <a:rPr lang="de-DE" dirty="0"/>
              <a:t>Bietet eine isolierte und dedizierte Umgebung an</a:t>
            </a:r>
          </a:p>
          <a:p>
            <a:r>
              <a:rPr lang="de-DE" dirty="0"/>
              <a:t>Hostet:</a:t>
            </a:r>
          </a:p>
          <a:p>
            <a:pPr lvl="1"/>
            <a:r>
              <a:rPr lang="de-DE" dirty="0"/>
              <a:t>Windows Web-Apps</a:t>
            </a:r>
          </a:p>
          <a:p>
            <a:pPr lvl="1"/>
            <a:r>
              <a:rPr lang="de-DE" dirty="0"/>
              <a:t>Linux Web-Apps</a:t>
            </a:r>
          </a:p>
          <a:p>
            <a:pPr lvl="1"/>
            <a:r>
              <a:rPr lang="de-DE" dirty="0"/>
              <a:t>Docker-Container</a:t>
            </a:r>
          </a:p>
          <a:p>
            <a:pPr lvl="1"/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Logic</a:t>
            </a:r>
            <a:r>
              <a:rPr lang="de-DE" dirty="0"/>
              <a:t> Apps</a:t>
            </a:r>
          </a:p>
        </p:txBody>
      </p:sp>
    </p:spTree>
    <p:extLst>
      <p:ext uri="{BB962C8B-B14F-4D97-AF65-F5344CB8AC3E}">
        <p14:creationId xmlns:p14="http://schemas.microsoft.com/office/powerpoint/2010/main" val="32213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ACFB6-C604-CD59-40D0-755FFA8D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Service Umgebungen ff.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D46EF-8D86-FE06-1A08-39DF6872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Sinnvoll wenn:</a:t>
            </a:r>
          </a:p>
          <a:p>
            <a:pPr lvl="1"/>
            <a:r>
              <a:rPr lang="de-DE" dirty="0"/>
              <a:t>Große Umgebungen</a:t>
            </a:r>
          </a:p>
          <a:p>
            <a:pPr lvl="1"/>
            <a:r>
              <a:rPr lang="de-DE" dirty="0"/>
              <a:t>Isolierung und sicherer Netzwerkzugriff</a:t>
            </a:r>
          </a:p>
          <a:p>
            <a:pPr lvl="1"/>
            <a:r>
              <a:rPr lang="de-DE" dirty="0"/>
              <a:t>Hohe Speicheranforderungen</a:t>
            </a:r>
          </a:p>
          <a:p>
            <a:pPr lvl="1"/>
            <a:r>
              <a:rPr lang="de-DE" dirty="0"/>
              <a:t>Sehr hohe </a:t>
            </a:r>
            <a:r>
              <a:rPr lang="de-DE" dirty="0" err="1"/>
              <a:t>Requests</a:t>
            </a:r>
            <a:r>
              <a:rPr lang="de-DE" dirty="0"/>
              <a:t> per Second (RPS)</a:t>
            </a:r>
          </a:p>
          <a:p>
            <a:r>
              <a:rPr lang="de-DE" dirty="0"/>
              <a:t>Szenarien</a:t>
            </a:r>
          </a:p>
          <a:p>
            <a:r>
              <a:rPr lang="de-DE" dirty="0"/>
              <a:t>Interne Branchenanwendungen.</a:t>
            </a:r>
          </a:p>
          <a:p>
            <a:pPr lvl="1"/>
            <a:r>
              <a:rPr lang="de-DE" dirty="0"/>
              <a:t>Anwendungen, die mehr als 30 App Service-Planinstanzen benötigen.</a:t>
            </a:r>
          </a:p>
          <a:p>
            <a:pPr lvl="1"/>
            <a:r>
              <a:rPr lang="de-DE" dirty="0"/>
              <a:t>Systeme mit einem Mandanten, um interne Compliance- oder Sicherheitsanforderungen zu erfüllen.</a:t>
            </a:r>
          </a:p>
          <a:p>
            <a:pPr lvl="1"/>
            <a:r>
              <a:rPr lang="de-DE" dirty="0"/>
              <a:t>Netzwerkisoliertes Hosten von Anwendungen.</a:t>
            </a:r>
          </a:p>
          <a:p>
            <a:pPr lvl="1"/>
            <a:r>
              <a:rPr lang="de-DE" dirty="0"/>
              <a:t>Anwendungen mit mehreren Ebenen.</a:t>
            </a:r>
          </a:p>
          <a:p>
            <a:r>
              <a:rPr lang="de-DE" dirty="0"/>
              <a:t>Dedizierte Umgebung</a:t>
            </a:r>
          </a:p>
          <a:p>
            <a:r>
              <a:rPr lang="de-DE" dirty="0"/>
              <a:t>!Preise</a:t>
            </a:r>
          </a:p>
        </p:txBody>
      </p:sp>
    </p:spTree>
    <p:extLst>
      <p:ext uri="{BB962C8B-B14F-4D97-AF65-F5344CB8AC3E}">
        <p14:creationId xmlns:p14="http://schemas.microsoft.com/office/powerpoint/2010/main" val="3427602463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DEVWARE_Presentation20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terfolie_DEVWARE_Praesentation.pptx" id="{5E2CE1C4-2580-4D65-8AFF-1909C5CACA98}" vid="{24459CEB-1E66-402B-9A12-EF6F32D4A05D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1DE681CD9386488F3B73B952864319" ma:contentTypeVersion="2" ma:contentTypeDescription="Ein neues Dokument erstellen." ma:contentTypeScope="" ma:versionID="550c675347f51bd06a426c3cd402bd83">
  <xsd:schema xmlns:xsd="http://www.w3.org/2001/XMLSchema" xmlns:xs="http://www.w3.org/2001/XMLSchema" xmlns:p="http://schemas.microsoft.com/office/2006/metadata/properties" xmlns:ns2="cffbfc3b-6b69-42ac-8a83-31a62ae0d5a8" targetNamespace="http://schemas.microsoft.com/office/2006/metadata/properties" ma:root="true" ma:fieldsID="d065a53709def6fd0aecca9d51d5499b" ns2:_="">
    <xsd:import namespace="cffbfc3b-6b69-42ac-8a83-31a62ae0d5a8"/>
    <xsd:element name="properties">
      <xsd:complexType>
        <xsd:sequence>
          <xsd:element name="documentManagement">
            <xsd:complexType>
              <xsd:all>
                <xsd:element ref="ns2:CRMProduk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bfc3b-6b69-42ac-8a83-31a62ae0d5a8" elementFormDefault="qualified">
    <xsd:import namespace="http://schemas.microsoft.com/office/2006/documentManagement/types"/>
    <xsd:import namespace="http://schemas.microsoft.com/office/infopath/2007/PartnerControls"/>
    <xsd:element name="CRMProduktID" ma:index="8" nillable="true" ma:displayName="CRMProduktID" ma:internalName="CRMProdukt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RMProduktID xmlns="cffbfc3b-6b69-42ac-8a83-31a62ae0d5a8" xsi:nil="true"/>
  </documentManagement>
</p:properties>
</file>

<file path=customXml/item4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5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Props1.xml><?xml version="1.0" encoding="utf-8"?>
<ds:datastoreItem xmlns:ds="http://schemas.openxmlformats.org/officeDocument/2006/customXml" ds:itemID="{5E6E75DB-B53D-46E1-8431-13E1284770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fbfc3b-6b69-42ac-8a83-31a62ae0d5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655780-1F62-4522-BD54-243C82D05A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5F59C-8DA5-4EB5-81AA-EA53923514B5}">
  <ds:schemaRefs>
    <ds:schemaRef ds:uri="http://www.w3.org/XML/1998/namespace"/>
    <ds:schemaRef ds:uri="cffbfc3b-6b69-42ac-8a83-31a62ae0d5a8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C6143AF-337C-4A31-8FE0-52EFD1D663C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B986215-E27E-4EF2-A4F2-640A08426DE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806</Words>
  <Application>Microsoft Macintosh PowerPoint</Application>
  <PresentationFormat>Bildschirmpräsentation (4:3)</PresentationFormat>
  <Paragraphs>164</Paragraphs>
  <Slides>20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Vorlage_DEVWARE_Presentation2012</vt:lpstr>
      <vt:lpstr>Benutzerdefiniertes Design</vt:lpstr>
      <vt:lpstr>Azure Application Services</vt:lpstr>
      <vt:lpstr>Agenda  - Serverless Computing</vt:lpstr>
      <vt:lpstr>App Service Plan</vt:lpstr>
      <vt:lpstr>App Service Plan - Pricing</vt:lpstr>
      <vt:lpstr>Skalierung</vt:lpstr>
      <vt:lpstr>Azure App Service</vt:lpstr>
      <vt:lpstr>App Service Pläne</vt:lpstr>
      <vt:lpstr>App Service Umgebungen</vt:lpstr>
      <vt:lpstr>App Service Umgebungen ff.</vt:lpstr>
      <vt:lpstr>App Service – Gute Gründe</vt:lpstr>
      <vt:lpstr>Azure App Service erstellen</vt:lpstr>
      <vt:lpstr>Demo</vt:lpstr>
      <vt:lpstr>Bereitstellen einer Web-App</vt:lpstr>
      <vt:lpstr>Lab – Web App</vt:lpstr>
      <vt:lpstr>App-Einstellungen</vt:lpstr>
      <vt:lpstr>Deployment Slots</vt:lpstr>
      <vt:lpstr>Überwachung</vt:lpstr>
      <vt:lpstr>Authentication</vt:lpstr>
      <vt:lpstr>App Service – Advanced Tools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PPT-Vorlage</dc:title>
  <dc:creator>Tibor Csizmadia</dc:creator>
  <cp:lastModifiedBy>Ernst Hutsteiner</cp:lastModifiedBy>
  <cp:revision>105</cp:revision>
  <dcterms:created xsi:type="dcterms:W3CDTF">2007-09-30T18:14:31Z</dcterms:created>
  <dcterms:modified xsi:type="dcterms:W3CDTF">2024-05-01T08:53:22Z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0x010100971DE681CD9386488F3B73B952864319</vt:lpwstr>
  </property>
</Properties>
</file>