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6"/>
    <p:sldMasterId id="2147483726" r:id="rId7"/>
  </p:sldMasterIdLst>
  <p:notesMasterIdLst>
    <p:notesMasterId r:id="rId16"/>
  </p:notesMasterIdLst>
  <p:handoutMasterIdLst>
    <p:handoutMasterId r:id="rId17"/>
  </p:handoutMasterIdLst>
  <p:sldIdLst>
    <p:sldId id="256" r:id="rId8"/>
    <p:sldId id="275" r:id="rId9"/>
    <p:sldId id="304" r:id="rId10"/>
    <p:sldId id="303" r:id="rId11"/>
    <p:sldId id="305" r:id="rId12"/>
    <p:sldId id="306" r:id="rId13"/>
    <p:sldId id="307" r:id="rId14"/>
    <p:sldId id="265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71837" autoAdjust="0"/>
  </p:normalViewPr>
  <p:slideViewPr>
    <p:cSldViewPr>
      <p:cViewPr varScale="1">
        <p:scale>
          <a:sx n="85" d="100"/>
          <a:sy n="85" d="100"/>
        </p:scale>
        <p:origin x="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D2FE9-F6DE-4E65-9721-F9E571E7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2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1B457-3F2E-4122-9F2F-909BA6E0B6E3}" type="datetimeFigureOut">
              <a:rPr lang="de-DE" smtClean="0"/>
              <a:pPr/>
              <a:t>03.05.24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EE991-81EB-4494-AA83-0C307BABC9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299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277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4ABB3D-9A1D-46F2-8431-37850344F39B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1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</a:t>
            </a:r>
            <a:r>
              <a:rPr lang="de-DE" dirty="0" err="1"/>
              <a:t>learn.microsoft.com</a:t>
            </a:r>
            <a:r>
              <a:rPr lang="de-DE" dirty="0"/>
              <a:t>/en-</a:t>
            </a:r>
            <a:r>
              <a:rPr lang="de-DE" dirty="0" err="1"/>
              <a:t>us</a:t>
            </a:r>
            <a:r>
              <a:rPr lang="de-DE" dirty="0"/>
              <a:t>/</a:t>
            </a:r>
            <a:r>
              <a:rPr lang="de-DE" dirty="0" err="1"/>
              <a:t>azure</a:t>
            </a:r>
            <a:r>
              <a:rPr lang="de-DE" dirty="0"/>
              <a:t>/</a:t>
            </a:r>
            <a:r>
              <a:rPr lang="de-DE" dirty="0" err="1"/>
              <a:t>data-factory</a:t>
            </a:r>
            <a:r>
              <a:rPr lang="de-DE" dirty="0"/>
              <a:t>/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40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Mini Demo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44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91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03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22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313267"/>
            <a:ext cx="8466666" cy="2548467"/>
          </a:xfrm>
        </p:spPr>
        <p:txBody>
          <a:bodyPr anchor="b" anchorCtr="0">
            <a:noAutofit/>
          </a:bodyPr>
          <a:lstStyle>
            <a:lvl1pPr algn="l">
              <a:defRPr sz="6000" baseline="0"/>
            </a:lvl1pPr>
          </a:lstStyle>
          <a:p>
            <a:r>
              <a:rPr lang="de-DE" dirty="0"/>
              <a:t>Thema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2958571"/>
            <a:ext cx="8466666" cy="113929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&lt;&lt;Vorname&gt;&gt; &lt;&lt;Nachname&gt;&gt; &lt;&lt;Position&gt;&gt;, DEVWARE GmbH</a:t>
            </a:r>
          </a:p>
        </p:txBody>
      </p:sp>
    </p:spTree>
    <p:extLst>
      <p:ext uri="{BB962C8B-B14F-4D97-AF65-F5344CB8AC3E}">
        <p14:creationId xmlns:p14="http://schemas.microsoft.com/office/powerpoint/2010/main" val="2791305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1189176"/>
            <a:ext cx="4033911" cy="2150910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Tx/>
              <a:buBlip>
                <a:blip r:embed="rId2"/>
              </a:buBlip>
              <a:defRPr sz="2647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6"/>
            <a:ext cx="4033911" cy="2150910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Tx/>
              <a:buBlip>
                <a:blip r:embed="rId2"/>
              </a:buBlip>
              <a:defRPr sz="2647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4463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3B8CE-600A-8B8F-5438-DECE55241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8EA600-CBC6-A8F2-D440-F68A1510B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927C4B-970D-2C0B-B1B2-D898A436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03.05.24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3DD07-EA3C-6272-A7F0-C618B5E3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C8728-C5B8-034B-0F1F-99E55916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12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561FB-DC03-72BD-6DF6-D8AB6C0C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756D3-4E42-7491-1D4B-B1672354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91221-7E19-7887-9762-86DCED8C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03.05.24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47FDE7-EB92-0325-275B-FD854C40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A9E9D3-95D3-87E5-57AF-50938CC7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568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B867D-B71B-3BF9-B0D7-79631DC0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6C2EC1-7C17-63EA-0CE6-5385192B8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42290-7EEF-A882-3F99-CD335ED2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03.05.24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A59E4-C608-95F8-EC7E-C020735F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59437-9B89-9BF7-3830-B43B1AAD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193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D8DB7-680D-7E28-3F5A-07FF03A8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8FFFB-AF89-385D-4DB2-FC357062F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12E667-6FF8-282C-3625-1D133F687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4FED58-0FDA-3E1B-3525-CA7569FA4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03.05.24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F34192-0DD1-1CD8-8D4C-1054FC75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E57B1-1A1C-410D-1492-61118A85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94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A5F62-8E35-B3A6-FE3A-06124CAC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F1D22A-2B9A-EF91-FCD6-5A523E1C8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6B185B-7A80-D923-5CD5-A8AFA9F4E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77B158-CA6B-B666-5022-DB93F96F5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266D450-9ADD-B510-A5B6-750E966DC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5BAC65-23E2-3FF1-E973-2DCAEA0D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03.05.24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C99ADD9-F7E9-5EFC-2B61-A20DF3D2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1A25CF-CEE0-E81C-0FE9-D014CDA4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541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95585-7A2F-AC11-4EA9-59D5792D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FD56A5-EB40-42F6-B037-4967DDFF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03.05.24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9061C2-D4F9-2365-48BC-706E484F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3F0B93-9D7B-69D4-8053-8A2699D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795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2F0D27-77D3-8701-369D-A9B046C3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03.05.24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108BB1-05C2-3699-1CFD-DE73D969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1D1592-FB2A-FEB8-E394-2A3E1191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4066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5DD81-0C25-AE25-909E-CC5A5008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C9F65-C1B8-0460-C866-E2225B4E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9A61CF-BF88-1C58-5C50-EE2E069A3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6D612E-7926-2E65-0DAC-A85991E6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03.05.24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8DE13E-B5B2-7B65-C30A-67058ECA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631047-D6A8-8036-239D-2FDA91E7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654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9A4F4-5729-615D-3DF3-BEB1EDCD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2E5504-2163-7334-5A53-7B59D4F26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BB7B71-9046-CE59-9908-1F6DF495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265430-4D0C-39F3-6D3D-BE97A67071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03.05.24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40D13-177A-32AA-15E6-2FE3E607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8EEAE-EA0F-F963-CD50-09DDE0A2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36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9A22B-3ADE-7024-1AE8-A9ECC496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63744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F05FA-8DC9-4574-2623-8A61ADEF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C9BC33-4FA3-F996-6DCB-0E0C0BC5B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E976B-1106-027C-17AC-C935BE2C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03.05.24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B448A-EDE5-FE60-9CC2-F2AF5E43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A41CC9-1827-54BA-EC80-30CEE856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24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B314A0-CE03-EE82-8173-83198498B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C26957-47B7-41AC-B9E6-615889CF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F610E3-531F-E5DF-6B24-EBB63C66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B48F2B1-6F8B-154F-97D7-E022D65D318E}" type="datetimeFigureOut">
              <a:rPr lang="de-DE" smtClean="0"/>
              <a:t>03.05.24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9B104-C77D-0459-E339-CE0E2DD3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D8E1D-A00A-EEE9-71BC-47DFE6C2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B91812E-AD49-D34B-9A59-002AF8B5BF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4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1122363"/>
            <a:ext cx="8466666" cy="238760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de-DE" dirty="0"/>
              <a:t>Abschnittstitel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3602038"/>
            <a:ext cx="8466666" cy="868362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Hier kommt ein Untertitel 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129832"/>
            <a:ext cx="8466665" cy="4953794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51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4665132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4665131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Inhaltsplatzhalter 5"/>
          <p:cNvSpPr>
            <a:spLocks noGrp="1"/>
          </p:cNvSpPr>
          <p:nvPr>
            <p:ph sz="quarter" idx="15"/>
          </p:nvPr>
        </p:nvSpPr>
        <p:spPr>
          <a:xfrm>
            <a:off x="338666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6"/>
          </p:nvPr>
        </p:nvSpPr>
        <p:spPr>
          <a:xfrm>
            <a:off x="4665130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364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700808"/>
            <a:ext cx="8466665" cy="438281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23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25D15D81-18E0-4000-A3D1-5E1B00E717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8666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499211-C97D-4435-B62B-BD5DC042EE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65130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1160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der Prä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313267"/>
            <a:ext cx="8466666" cy="2548467"/>
          </a:xfrm>
        </p:spPr>
        <p:txBody>
          <a:bodyPr anchor="b" anchorCtr="0">
            <a:noAutofit/>
          </a:bodyPr>
          <a:lstStyle>
            <a:lvl1pPr algn="l">
              <a:defRPr sz="7200" baseline="0"/>
            </a:lvl1pPr>
          </a:lstStyle>
          <a:p>
            <a:r>
              <a:rPr lang="de-DE" dirty="0"/>
              <a:t>Thema (Text kann angepasst werden)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2958571"/>
            <a:ext cx="8466666" cy="1139296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&lt;&lt;Vorname&gt;&gt; &lt;&lt;Nachname&gt;&gt; &lt;&lt;Position&gt;&gt;, </a:t>
            </a:r>
            <a:r>
              <a:rPr lang="de-DE" dirty="0" err="1"/>
              <a:t>Devware</a:t>
            </a:r>
            <a:r>
              <a:rPr lang="de-DE" dirty="0"/>
              <a:t> GmbH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5935133"/>
            <a:ext cx="2836709" cy="6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7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custData r:id="rId12"/>
            </p:custDataLst>
          </p:nvPr>
        </p:nvSpPr>
        <p:spPr>
          <a:xfrm>
            <a:off x="628650" y="1124744"/>
            <a:ext cx="7886700" cy="5052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E4CB5A-2039-414C-B300-EAD8E3BD162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6205926"/>
            <a:ext cx="1756503" cy="4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3" r:id="rId9"/>
    <p:sldLayoutId id="214748372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00B0F0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3pPr>
      <a:lvl4pPr marL="18288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4pPr>
      <a:lvl5pPr marL="22860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5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257316-AAED-2A4B-851D-AC66C668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4C83B5-1B23-EF01-0103-9652D75C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0D1F69B9-15C9-C97E-623B-0F6297A413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837792"/>
            <a:ext cx="1355709" cy="6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944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6111" y="798703"/>
            <a:ext cx="3915889" cy="3072015"/>
          </a:xfrm>
        </p:spPr>
        <p:txBody>
          <a:bodyPr anchor="b">
            <a:normAutofit/>
          </a:bodyPr>
          <a:lstStyle/>
          <a:p>
            <a:r>
              <a:rPr lang="de-DE" dirty="0"/>
              <a:t>Azure Data Factory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52611" y="3962792"/>
            <a:ext cx="3915888" cy="2102108"/>
          </a:xfrm>
        </p:spPr>
        <p:txBody>
          <a:bodyPr anchor="t">
            <a:normAutofit/>
          </a:bodyPr>
          <a:lstStyle/>
          <a:p>
            <a:r>
              <a:rPr lang="de-DE"/>
              <a:t>Ernst Hutsteiner</a:t>
            </a:r>
          </a:p>
          <a:p>
            <a:r>
              <a:rPr lang="de-DE"/>
              <a:t>Geschäftsführer Hutsteiner IT-Services GmbH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044" y="0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502" y="1"/>
            <a:ext cx="866356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8E934-6ED1-6CC4-4B26-4C92D7E29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57" r="2842" b="-2"/>
          <a:stretch/>
        </p:blipFill>
        <p:spPr>
          <a:xfrm>
            <a:off x="4988432" y="1848279"/>
            <a:ext cx="3704628" cy="2778494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4194" y="2916245"/>
            <a:ext cx="119806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1330" y="5717906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633" y="6258756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2865" y="5835650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4" name="Rectangle 1434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46" name="Rectangle 1434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48" name="Rectangle 1434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de-DE" sz="3500"/>
              <a:t>Agenda</a:t>
            </a:r>
          </a:p>
        </p:txBody>
      </p:sp>
      <p:sp>
        <p:nvSpPr>
          <p:cNvPr id="14350" name="Rectangle 1434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39" name="Inhaltsplatzhalt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endParaRPr lang="de-DE" sz="1900" dirty="0"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EAD72-40F8-42AE-446B-1A7F1334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Data Factory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E2268-8842-A9AF-9C2E-495ECC3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Große ETL/ELT – Datenpumpe von Azure</a:t>
            </a:r>
          </a:p>
          <a:p>
            <a:r>
              <a:rPr lang="de-DE" dirty="0"/>
              <a:t>Features</a:t>
            </a:r>
          </a:p>
          <a:p>
            <a:pPr lvl="1"/>
            <a:r>
              <a:rPr lang="de-DE" dirty="0"/>
              <a:t>Datenkomprimierung beim Schreiben auf Ziel</a:t>
            </a:r>
          </a:p>
          <a:p>
            <a:pPr lvl="1"/>
            <a:r>
              <a:rPr lang="de-DE" dirty="0"/>
              <a:t>Diversen Verbindungsmöglichkeiten zu verschiedenen Datenquellen</a:t>
            </a:r>
          </a:p>
          <a:p>
            <a:pPr lvl="1"/>
            <a:r>
              <a:rPr lang="de-DE" dirty="0"/>
              <a:t>Trigger als Auslöser zur Automation</a:t>
            </a:r>
          </a:p>
          <a:p>
            <a:pPr lvl="1"/>
            <a:r>
              <a:rPr lang="de-DE" dirty="0"/>
              <a:t>Datenvorschau &amp; Debugging</a:t>
            </a:r>
          </a:p>
          <a:p>
            <a:pPr lvl="1"/>
            <a:r>
              <a:rPr lang="de-DE" dirty="0"/>
              <a:t>Monitoring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325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mera lens close up">
            <a:extLst>
              <a:ext uri="{FF2B5EF4-FFF2-40B4-BE49-F238E27FC236}">
                <a16:creationId xmlns:a16="http://schemas.microsoft.com/office/drawing/2014/main" id="{5BC09790-4E01-E3DD-C3D8-62ED188F1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2" r="35098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10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0F0D69-E9D7-8E1D-6B9C-E0EBC4BE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de-DE" sz="2800"/>
              <a:t>Data Factory Pipeline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87F7E4-9B14-5DC3-468A-75D8BA9B1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de-DE" sz="1200" dirty="0"/>
              <a:t>Pipeline ist der funktionale Teile (die ausführbare Datenpumpe, sie besteht im Allgemeinen aus</a:t>
            </a:r>
          </a:p>
          <a:p>
            <a:r>
              <a:rPr lang="de-DE" sz="1200" dirty="0"/>
              <a:t>Aktivitäten</a:t>
            </a:r>
          </a:p>
          <a:p>
            <a:r>
              <a:rPr lang="de-DE" sz="1200" dirty="0" err="1"/>
              <a:t>DataSets</a:t>
            </a:r>
            <a:endParaRPr lang="de-DE" sz="1200" dirty="0"/>
          </a:p>
          <a:p>
            <a:r>
              <a:rPr lang="de-DE" sz="1200" dirty="0" err="1"/>
              <a:t>Linked</a:t>
            </a:r>
            <a:r>
              <a:rPr lang="de-DE" sz="1200" dirty="0"/>
              <a:t> Services</a:t>
            </a:r>
          </a:p>
          <a:p>
            <a:r>
              <a:rPr lang="de-DE" sz="1200" dirty="0"/>
              <a:t>Trigger</a:t>
            </a:r>
          </a:p>
        </p:txBody>
      </p:sp>
      <p:pic>
        <p:nvPicPr>
          <p:cNvPr id="1026" name="Picture 2" descr="Relationship between pipeline, activity, dataset, linked services">
            <a:extLst>
              <a:ext uri="{FF2B5EF4-FFF2-40B4-BE49-F238E27FC236}">
                <a16:creationId xmlns:a16="http://schemas.microsoft.com/office/drawing/2014/main" id="{1BBC0757-03EB-D7DF-895C-205774E60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338" y="3151863"/>
            <a:ext cx="8373618" cy="26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8022755-F56A-B4C3-0BE1-23EFE1AFBC73}"/>
              </a:ext>
            </a:extLst>
          </p:cNvPr>
          <p:cNvSpPr txBox="1"/>
          <p:nvPr/>
        </p:nvSpPr>
        <p:spPr>
          <a:xfrm>
            <a:off x="367806" y="6354375"/>
            <a:ext cx="7372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Quelle: https://</a:t>
            </a:r>
            <a:r>
              <a:rPr lang="de-DE" sz="1200" dirty="0" err="1"/>
              <a:t>learn.microsoft.com</a:t>
            </a:r>
            <a:r>
              <a:rPr lang="de-DE" sz="1200" dirty="0"/>
              <a:t>/de-de/</a:t>
            </a:r>
            <a:r>
              <a:rPr lang="de-DE" sz="1200" dirty="0" err="1"/>
              <a:t>azure</a:t>
            </a:r>
            <a:r>
              <a:rPr lang="de-DE" sz="1200" dirty="0"/>
              <a:t>/</a:t>
            </a:r>
            <a:r>
              <a:rPr lang="de-DE" sz="1200" dirty="0" err="1"/>
              <a:t>data-factory</a:t>
            </a:r>
            <a:r>
              <a:rPr lang="de-DE" sz="1200" dirty="0"/>
              <a:t>/</a:t>
            </a:r>
            <a:r>
              <a:rPr lang="de-DE" sz="1200" dirty="0" err="1"/>
              <a:t>concepts-datasets-linked-services?tabs</a:t>
            </a:r>
            <a:r>
              <a:rPr lang="de-DE" sz="1200" dirty="0"/>
              <a:t>=</a:t>
            </a:r>
            <a:r>
              <a:rPr lang="de-DE" sz="1200" dirty="0" err="1"/>
              <a:t>data-factory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0517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5BE12-DB1F-6A4D-A035-46B59FC5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77A5E-DAB9-5942-AD0E-43FC744D0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Namenskonventionen</a:t>
            </a:r>
          </a:p>
          <a:p>
            <a:r>
              <a:rPr lang="de-DE" dirty="0"/>
              <a:t>Vermeiden doppelter Objekte (z.B. </a:t>
            </a:r>
            <a:r>
              <a:rPr lang="de-DE" dirty="0" err="1"/>
              <a:t>DataSets</a:t>
            </a:r>
            <a:r>
              <a:rPr lang="de-DE" dirty="0"/>
              <a:t>)</a:t>
            </a:r>
          </a:p>
          <a:p>
            <a:r>
              <a:rPr lang="de-DE" dirty="0" err="1"/>
              <a:t>Git</a:t>
            </a:r>
            <a:r>
              <a:rPr lang="de-DE" dirty="0"/>
              <a:t> Implementierung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267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482EF4-2D3A-5FF1-0B6D-086A8C2C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de-DE" sz="3500"/>
              <a:t>Lab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A4BD9-4485-0379-ABE5-F545CA229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de-DE" sz="1700"/>
              <a:t>Lab Data Factory.md</a:t>
            </a:r>
          </a:p>
        </p:txBody>
      </p:sp>
      <p:pic>
        <p:nvPicPr>
          <p:cNvPr id="5" name="Picture 4" descr="Pipetting sample into multi well tray">
            <a:extLst>
              <a:ext uri="{FF2B5EF4-FFF2-40B4-BE49-F238E27FC236}">
                <a16:creationId xmlns:a16="http://schemas.microsoft.com/office/drawing/2014/main" id="{0D23D925-86D0-3002-80D8-51C0FDC59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7" r="19210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FAQ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55A4AB-BDBD-2596-48E1-1234D7B8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Vorlage_DEVWARE_Presentation20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terfolie_DEVWARE_Praesentation.pptx" id="{5E2CE1C4-2580-4D65-8AFF-1909C5CACA98}" vid="{24459CEB-1E66-402B-9A12-EF6F32D4A05D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1DE681CD9386488F3B73B952864319" ma:contentTypeVersion="2" ma:contentTypeDescription="Ein neues Dokument erstellen." ma:contentTypeScope="" ma:versionID="550c675347f51bd06a426c3cd402bd83">
  <xsd:schema xmlns:xsd="http://www.w3.org/2001/XMLSchema" xmlns:xs="http://www.w3.org/2001/XMLSchema" xmlns:p="http://schemas.microsoft.com/office/2006/metadata/properties" xmlns:ns2="cffbfc3b-6b69-42ac-8a83-31a62ae0d5a8" targetNamespace="http://schemas.microsoft.com/office/2006/metadata/properties" ma:root="true" ma:fieldsID="d065a53709def6fd0aecca9d51d5499b" ns2:_="">
    <xsd:import namespace="cffbfc3b-6b69-42ac-8a83-31a62ae0d5a8"/>
    <xsd:element name="properties">
      <xsd:complexType>
        <xsd:sequence>
          <xsd:element name="documentManagement">
            <xsd:complexType>
              <xsd:all>
                <xsd:element ref="ns2:CRMProduk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bfc3b-6b69-42ac-8a83-31a62ae0d5a8" elementFormDefault="qualified">
    <xsd:import namespace="http://schemas.microsoft.com/office/2006/documentManagement/types"/>
    <xsd:import namespace="http://schemas.microsoft.com/office/infopath/2007/PartnerControls"/>
    <xsd:element name="CRMProduktID" ma:index="8" nillable="true" ma:displayName="CRMProduktID" ma:internalName="CRMProdukt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RMProduktID xmlns="cffbfc3b-6b69-42ac-8a83-31a62ae0d5a8" xsi:nil="true"/>
  </documentManagement>
</p:properties>
</file>

<file path=customXml/item5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Props1.xml><?xml version="1.0" encoding="utf-8"?>
<ds:datastoreItem xmlns:ds="http://schemas.openxmlformats.org/officeDocument/2006/customXml" ds:itemID="{BB986215-E27E-4EF2-A4F2-640A08426DE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E6E75DB-B53D-46E1-8431-13E1284770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fbfc3b-6b69-42ac-8a83-31a62ae0d5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655780-1F62-4522-BD54-243C82D05A0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D95F59C-8DA5-4EB5-81AA-EA53923514B5}">
  <ds:schemaRefs>
    <ds:schemaRef ds:uri="http://www.w3.org/XML/1998/namespace"/>
    <ds:schemaRef ds:uri="cffbfc3b-6b69-42ac-8a83-31a62ae0d5a8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7C6143AF-337C-4A31-8FE0-52EFD1D663C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</Words>
  <Application>Microsoft Macintosh PowerPoint</Application>
  <PresentationFormat>Bildschirmpräsentation (4:3)</PresentationFormat>
  <Paragraphs>36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Vorlage_DEVWARE_Presentation2012</vt:lpstr>
      <vt:lpstr>Benutzerdefiniertes Design</vt:lpstr>
      <vt:lpstr>Azure Data Factory</vt:lpstr>
      <vt:lpstr>Agenda</vt:lpstr>
      <vt:lpstr>Azure Data Factory</vt:lpstr>
      <vt:lpstr>Demo</vt:lpstr>
      <vt:lpstr>Data Factory Pipeline</vt:lpstr>
      <vt:lpstr>Herausforderungen</vt:lpstr>
      <vt:lpstr>Lab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PPT-Vorlage</dc:title>
  <dc:creator>Tibor Csizmadia</dc:creator>
  <cp:lastModifiedBy>Ernst Hutsteiner</cp:lastModifiedBy>
  <cp:revision>103</cp:revision>
  <dcterms:created xsi:type="dcterms:W3CDTF">2007-09-30T18:14:31Z</dcterms:created>
  <dcterms:modified xsi:type="dcterms:W3CDTF">2024-05-04T11:29:41Z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0x010100971DE681CD9386488F3B73B952864319</vt:lpwstr>
  </property>
</Properties>
</file>