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6"/>
    <p:sldMasterId id="2147483726" r:id="rId7"/>
  </p:sldMasterIdLst>
  <p:notesMasterIdLst>
    <p:notesMasterId r:id="rId35"/>
  </p:notesMasterIdLst>
  <p:handoutMasterIdLst>
    <p:handoutMasterId r:id="rId36"/>
  </p:handoutMasterIdLst>
  <p:sldIdLst>
    <p:sldId id="256" r:id="rId8"/>
    <p:sldId id="27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03" r:id="rId19"/>
    <p:sldId id="313" r:id="rId20"/>
    <p:sldId id="314" r:id="rId21"/>
    <p:sldId id="315" r:id="rId22"/>
    <p:sldId id="317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5" r:id="rId33"/>
    <p:sldId id="265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71828" autoAdjust="0"/>
  </p:normalViewPr>
  <p:slideViewPr>
    <p:cSldViewPr>
      <p:cViewPr varScale="1">
        <p:scale>
          <a:sx n="76" d="100"/>
          <a:sy n="76" d="100"/>
        </p:scale>
        <p:origin x="1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39524-16D2-9442-A276-1380C46CB6A8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A90772-4E8B-4B44-89B3-1D97E6D6ABDE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Up</a:t>
          </a:r>
        </a:p>
      </dgm:t>
    </dgm:pt>
    <dgm:pt modelId="{A6A72715-DD7B-D54A-BE8D-1A7F9DD5D924}" type="parTrans" cxnId="{EB3D1DFA-9C87-EE43-BE2E-FA234441A69E}">
      <dgm:prSet/>
      <dgm:spPr/>
      <dgm:t>
        <a:bodyPr/>
        <a:lstStyle/>
        <a:p>
          <a:endParaRPr lang="de-DE"/>
        </a:p>
      </dgm:t>
    </dgm:pt>
    <dgm:pt modelId="{EF55BB44-21C8-EB44-B2A7-E9C2B58404A4}" type="sibTrans" cxnId="{EB3D1DFA-9C87-EE43-BE2E-FA234441A69E}">
      <dgm:prSet/>
      <dgm:spPr/>
      <dgm:t>
        <a:bodyPr/>
        <a:lstStyle/>
        <a:p>
          <a:endParaRPr lang="de-DE"/>
        </a:p>
      </dgm:t>
    </dgm:pt>
    <dgm:pt modelId="{C1B408C2-9EFD-0E45-986E-D84B1DB5E6D5}">
      <dgm:prSet phldrT="[Text]"/>
      <dgm:spPr/>
      <dgm:t>
        <a:bodyPr/>
        <a:lstStyle/>
        <a:p>
          <a:r>
            <a:rPr lang="de-DE" dirty="0" err="1"/>
            <a:t>Compute</a:t>
          </a:r>
          <a:r>
            <a:rPr lang="de-DE" dirty="0"/>
            <a:t> Leistung erhöhen</a:t>
          </a:r>
        </a:p>
      </dgm:t>
    </dgm:pt>
    <dgm:pt modelId="{CAD61A41-8A5B-1848-87A2-E107C5E7DAC8}" type="parTrans" cxnId="{21B00DE6-9564-7C43-BE8D-C682365A9DD5}">
      <dgm:prSet/>
      <dgm:spPr/>
      <dgm:t>
        <a:bodyPr/>
        <a:lstStyle/>
        <a:p>
          <a:endParaRPr lang="de-DE"/>
        </a:p>
      </dgm:t>
    </dgm:pt>
    <dgm:pt modelId="{B69054FA-341D-DA48-AF3E-6F145D13A9FA}" type="sibTrans" cxnId="{21B00DE6-9564-7C43-BE8D-C682365A9DD5}">
      <dgm:prSet/>
      <dgm:spPr/>
      <dgm:t>
        <a:bodyPr/>
        <a:lstStyle/>
        <a:p>
          <a:endParaRPr lang="de-DE"/>
        </a:p>
      </dgm:t>
    </dgm:pt>
    <dgm:pt modelId="{F2CB518C-9F85-774D-A05F-9ECE1D746768}">
      <dgm:prSet phldrT="[Text]"/>
      <dgm:spPr/>
      <dgm:t>
        <a:bodyPr/>
        <a:lstStyle/>
        <a:p>
          <a:r>
            <a:rPr lang="de-DE" dirty="0"/>
            <a:t>=&gt; Wir ändern den Pricing Plan</a:t>
          </a:r>
        </a:p>
      </dgm:t>
    </dgm:pt>
    <dgm:pt modelId="{2D5A98A5-FCAD-784F-8073-FA68414514EC}" type="parTrans" cxnId="{D8D925BD-B8BD-C946-B310-AF5B2DED39EA}">
      <dgm:prSet/>
      <dgm:spPr/>
      <dgm:t>
        <a:bodyPr/>
        <a:lstStyle/>
        <a:p>
          <a:endParaRPr lang="de-DE"/>
        </a:p>
      </dgm:t>
    </dgm:pt>
    <dgm:pt modelId="{F355EB2A-930A-E54E-AA79-C300E15A6432}" type="sibTrans" cxnId="{D8D925BD-B8BD-C946-B310-AF5B2DED39EA}">
      <dgm:prSet/>
      <dgm:spPr/>
      <dgm:t>
        <a:bodyPr/>
        <a:lstStyle/>
        <a:p>
          <a:endParaRPr lang="de-DE"/>
        </a:p>
      </dgm:t>
    </dgm:pt>
    <dgm:pt modelId="{4DFBCAD3-4921-5A4E-8381-03E346078650}">
      <dgm:prSet phldrT="[Text]"/>
      <dgm:spPr/>
      <dgm:t>
        <a:bodyPr/>
        <a:lstStyle/>
        <a:p>
          <a:endParaRPr lang="de-DE" dirty="0"/>
        </a:p>
      </dgm:t>
    </dgm:pt>
    <dgm:pt modelId="{02FE1E5A-6E48-6649-8235-3289687879E9}" type="parTrans" cxnId="{661F5DB9-97AC-0746-82CB-EE2254704186}">
      <dgm:prSet/>
      <dgm:spPr/>
      <dgm:t>
        <a:bodyPr/>
        <a:lstStyle/>
        <a:p>
          <a:endParaRPr lang="de-DE"/>
        </a:p>
      </dgm:t>
    </dgm:pt>
    <dgm:pt modelId="{82F93040-BE8B-EA45-B8BF-9C294B863722}" type="sibTrans" cxnId="{661F5DB9-97AC-0746-82CB-EE2254704186}">
      <dgm:prSet/>
      <dgm:spPr/>
      <dgm:t>
        <a:bodyPr/>
        <a:lstStyle/>
        <a:p>
          <a:endParaRPr lang="de-DE"/>
        </a:p>
      </dgm:t>
    </dgm:pt>
    <dgm:pt modelId="{B9D3BA98-9ABF-5C43-808B-8A08DB81BBBD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Out</a:t>
          </a:r>
        </a:p>
      </dgm:t>
    </dgm:pt>
    <dgm:pt modelId="{D0BD9528-AFAF-1D43-A10D-32D4A6E33E6C}" type="parTrans" cxnId="{41F2126F-61E5-DA49-964C-A2F438B32281}">
      <dgm:prSet/>
      <dgm:spPr/>
      <dgm:t>
        <a:bodyPr/>
        <a:lstStyle/>
        <a:p>
          <a:endParaRPr lang="de-DE"/>
        </a:p>
      </dgm:t>
    </dgm:pt>
    <dgm:pt modelId="{C5E2CEE9-CDC4-BB47-8524-245F90F1F9AD}" type="sibTrans" cxnId="{41F2126F-61E5-DA49-964C-A2F438B32281}">
      <dgm:prSet/>
      <dgm:spPr/>
      <dgm:t>
        <a:bodyPr/>
        <a:lstStyle/>
        <a:p>
          <a:endParaRPr lang="de-DE"/>
        </a:p>
      </dgm:t>
    </dgm:pt>
    <dgm:pt modelId="{127CAA80-70F7-4641-A2F5-7A08867A9E78}">
      <dgm:prSet phldrT="[Text]"/>
      <dgm:spPr/>
      <dgm:t>
        <a:bodyPr/>
        <a:lstStyle/>
        <a:p>
          <a:r>
            <a:rPr lang="de-DE" dirty="0"/>
            <a:t>erhöhen der Anzahl der VMs</a:t>
          </a:r>
        </a:p>
      </dgm:t>
    </dgm:pt>
    <dgm:pt modelId="{371F12BF-B865-A845-B189-D1C146A55067}" type="parTrans" cxnId="{F2C2B1B4-87EB-3342-BA2C-2D342034BFCD}">
      <dgm:prSet/>
      <dgm:spPr/>
      <dgm:t>
        <a:bodyPr/>
        <a:lstStyle/>
        <a:p>
          <a:endParaRPr lang="de-DE"/>
        </a:p>
      </dgm:t>
    </dgm:pt>
    <dgm:pt modelId="{EA63E56F-C617-B541-A799-A48C88D046FE}" type="sibTrans" cxnId="{F2C2B1B4-87EB-3342-BA2C-2D342034BFCD}">
      <dgm:prSet/>
      <dgm:spPr/>
      <dgm:t>
        <a:bodyPr/>
        <a:lstStyle/>
        <a:p>
          <a:endParaRPr lang="de-DE"/>
        </a:p>
      </dgm:t>
    </dgm:pt>
    <dgm:pt modelId="{7F355DB0-6A38-1B43-B066-27FBB4B9F221}">
      <dgm:prSet phldrT="[Text]"/>
      <dgm:spPr/>
      <dgm:t>
        <a:bodyPr/>
        <a:lstStyle/>
        <a:p>
          <a:r>
            <a:rPr lang="de-DE" dirty="0"/>
            <a:t>manuell</a:t>
          </a:r>
        </a:p>
      </dgm:t>
    </dgm:pt>
    <dgm:pt modelId="{DC1543AD-0737-554C-8E76-9CE2A33773EF}" type="parTrans" cxnId="{F991F7AF-D22E-4D4C-B6E8-06CDD7E993BA}">
      <dgm:prSet/>
      <dgm:spPr/>
      <dgm:t>
        <a:bodyPr/>
        <a:lstStyle/>
        <a:p>
          <a:endParaRPr lang="de-DE"/>
        </a:p>
      </dgm:t>
    </dgm:pt>
    <dgm:pt modelId="{7E3355E6-54FB-B040-A85C-176A481F99E7}" type="sibTrans" cxnId="{F991F7AF-D22E-4D4C-B6E8-06CDD7E993BA}">
      <dgm:prSet/>
      <dgm:spPr/>
      <dgm:t>
        <a:bodyPr/>
        <a:lstStyle/>
        <a:p>
          <a:endParaRPr lang="de-DE"/>
        </a:p>
      </dgm:t>
    </dgm:pt>
    <dgm:pt modelId="{925CA7C3-467C-5E4E-B172-5FDD6E41B991}">
      <dgm:prSet phldrT="[Text]"/>
      <dgm:spPr/>
      <dgm:t>
        <a:bodyPr/>
        <a:lstStyle/>
        <a:p>
          <a:r>
            <a:rPr lang="de-DE" dirty="0"/>
            <a:t>oder automatisch*</a:t>
          </a:r>
        </a:p>
      </dgm:t>
    </dgm:pt>
    <dgm:pt modelId="{EE36EB3D-F5AB-9041-813A-B5EE6BD6CC2F}" type="parTrans" cxnId="{06961BF3-614E-EB4C-8B43-17C3A39E1A7D}">
      <dgm:prSet/>
      <dgm:spPr/>
      <dgm:t>
        <a:bodyPr/>
        <a:lstStyle/>
        <a:p>
          <a:endParaRPr lang="de-DE"/>
        </a:p>
      </dgm:t>
    </dgm:pt>
    <dgm:pt modelId="{DDD46B7E-7F68-5E4C-848A-148D0CC8661F}" type="sibTrans" cxnId="{06961BF3-614E-EB4C-8B43-17C3A39E1A7D}">
      <dgm:prSet/>
      <dgm:spPr/>
      <dgm:t>
        <a:bodyPr/>
        <a:lstStyle/>
        <a:p>
          <a:endParaRPr lang="de-DE"/>
        </a:p>
      </dgm:t>
    </dgm:pt>
    <dgm:pt modelId="{5699E356-370F-AD4F-86BB-1569269FBE5E}">
      <dgm:prSet phldrT="[Text]"/>
      <dgm:spPr/>
      <dgm:t>
        <a:bodyPr/>
        <a:lstStyle/>
        <a:p>
          <a:r>
            <a:rPr lang="de-DE" dirty="0"/>
            <a:t>Dedizierte Maschine</a:t>
          </a:r>
        </a:p>
      </dgm:t>
    </dgm:pt>
    <dgm:pt modelId="{C4DC7057-A694-E141-8B7C-06E164053673}" type="parTrans" cxnId="{C8319066-1A75-B544-886B-58E70FD19628}">
      <dgm:prSet/>
      <dgm:spPr/>
      <dgm:t>
        <a:bodyPr/>
        <a:lstStyle/>
        <a:p>
          <a:endParaRPr lang="de-DE"/>
        </a:p>
      </dgm:t>
    </dgm:pt>
    <dgm:pt modelId="{21807C72-7238-9B44-B5A1-3D2C3AAACC46}" type="sibTrans" cxnId="{C8319066-1A75-B544-886B-58E70FD19628}">
      <dgm:prSet/>
      <dgm:spPr/>
      <dgm:t>
        <a:bodyPr/>
        <a:lstStyle/>
        <a:p>
          <a:endParaRPr lang="de-DE"/>
        </a:p>
      </dgm:t>
    </dgm:pt>
    <dgm:pt modelId="{1B4763CB-5457-7942-B70C-1351606D4EA0}" type="pres">
      <dgm:prSet presAssocID="{B4D39524-16D2-9442-A276-1380C46CB6A8}" presName="layout" presStyleCnt="0">
        <dgm:presLayoutVars>
          <dgm:chMax/>
          <dgm:chPref/>
          <dgm:dir/>
          <dgm:resizeHandles/>
        </dgm:presLayoutVars>
      </dgm:prSet>
      <dgm:spPr/>
    </dgm:pt>
    <dgm:pt modelId="{4A7FEA17-3FB8-264B-AA54-4719B79F7D9C}" type="pres">
      <dgm:prSet presAssocID="{A1A90772-4E8B-4B44-89B3-1D97E6D6ABDE}" presName="root" presStyleCnt="0">
        <dgm:presLayoutVars>
          <dgm:chMax/>
          <dgm:chPref/>
        </dgm:presLayoutVars>
      </dgm:prSet>
      <dgm:spPr/>
    </dgm:pt>
    <dgm:pt modelId="{8E0E9558-54D7-4042-A14B-38D201F5B024}" type="pres">
      <dgm:prSet presAssocID="{A1A90772-4E8B-4B44-89B3-1D97E6D6ABDE}" presName="rootComposite" presStyleCnt="0">
        <dgm:presLayoutVars/>
      </dgm:prSet>
      <dgm:spPr/>
    </dgm:pt>
    <dgm:pt modelId="{059E0452-438D-F048-B50E-C9F6FDB99E6C}" type="pres">
      <dgm:prSet presAssocID="{A1A90772-4E8B-4B44-89B3-1D97E6D6ABDE}" presName="ParentAccent" presStyleLbl="alignNode1" presStyleIdx="0" presStyleCnt="3"/>
      <dgm:spPr/>
    </dgm:pt>
    <dgm:pt modelId="{BD06F1AC-4D37-D345-A1B0-5259403A3C29}" type="pres">
      <dgm:prSet presAssocID="{A1A90772-4E8B-4B44-89B3-1D97E6D6ABDE}" presName="ParentSmallAccent" presStyleLbl="fgAcc1" presStyleIdx="0" presStyleCnt="3"/>
      <dgm:spPr/>
    </dgm:pt>
    <dgm:pt modelId="{CBEA90EF-2080-1349-9026-42E1F188DFD5}" type="pres">
      <dgm:prSet presAssocID="{A1A90772-4E8B-4B44-89B3-1D97E6D6ABDE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3F63923A-1D35-0A42-8993-441631CFF956}" type="pres">
      <dgm:prSet presAssocID="{A1A90772-4E8B-4B44-89B3-1D97E6D6ABDE}" presName="childShape" presStyleCnt="0">
        <dgm:presLayoutVars>
          <dgm:chMax val="0"/>
          <dgm:chPref val="0"/>
        </dgm:presLayoutVars>
      </dgm:prSet>
      <dgm:spPr/>
    </dgm:pt>
    <dgm:pt modelId="{2D0EA69F-3D73-D143-93EE-F7C505505E14}" type="pres">
      <dgm:prSet presAssocID="{C1B408C2-9EFD-0E45-986E-D84B1DB5E6D5}" presName="childComposite" presStyleCnt="0">
        <dgm:presLayoutVars>
          <dgm:chMax val="0"/>
          <dgm:chPref val="0"/>
        </dgm:presLayoutVars>
      </dgm:prSet>
      <dgm:spPr/>
    </dgm:pt>
    <dgm:pt modelId="{3EE61EE8-6605-C841-B68A-23F3B1E9B4FB}" type="pres">
      <dgm:prSet presAssocID="{C1B408C2-9EFD-0E45-986E-D84B1DB5E6D5}" presName="ChildAccent" presStyleLbl="solidFgAcc1" presStyleIdx="0" presStyleCnt="6"/>
      <dgm:spPr/>
    </dgm:pt>
    <dgm:pt modelId="{998DA648-E048-974B-9C52-5149B9D9D43C}" type="pres">
      <dgm:prSet presAssocID="{C1B408C2-9EFD-0E45-986E-D84B1DB5E6D5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D8D6FCCE-D748-124F-8C90-DF739BADC9E6}" type="pres">
      <dgm:prSet presAssocID="{5699E356-370F-AD4F-86BB-1569269FBE5E}" presName="childComposite" presStyleCnt="0">
        <dgm:presLayoutVars>
          <dgm:chMax val="0"/>
          <dgm:chPref val="0"/>
        </dgm:presLayoutVars>
      </dgm:prSet>
      <dgm:spPr/>
    </dgm:pt>
    <dgm:pt modelId="{0BD712F8-B74B-AE48-9512-C9941A130B32}" type="pres">
      <dgm:prSet presAssocID="{5699E356-370F-AD4F-86BB-1569269FBE5E}" presName="ChildAccent" presStyleLbl="solidFgAcc1" presStyleIdx="1" presStyleCnt="6"/>
      <dgm:spPr/>
    </dgm:pt>
    <dgm:pt modelId="{446736B0-CC70-3C4B-AB4D-A27769D8B8DB}" type="pres">
      <dgm:prSet presAssocID="{5699E356-370F-AD4F-86BB-1569269FBE5E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73C4471E-2FF9-0B4C-A44D-CEE624EA56E7}" type="pres">
      <dgm:prSet presAssocID="{F2CB518C-9F85-774D-A05F-9ECE1D746768}" presName="childComposite" presStyleCnt="0">
        <dgm:presLayoutVars>
          <dgm:chMax val="0"/>
          <dgm:chPref val="0"/>
        </dgm:presLayoutVars>
      </dgm:prSet>
      <dgm:spPr/>
    </dgm:pt>
    <dgm:pt modelId="{72A758C4-C359-C141-83A8-A1C1E071C10B}" type="pres">
      <dgm:prSet presAssocID="{F2CB518C-9F85-774D-A05F-9ECE1D746768}" presName="ChildAccent" presStyleLbl="solidFgAcc1" presStyleIdx="2" presStyleCnt="6"/>
      <dgm:spPr/>
    </dgm:pt>
    <dgm:pt modelId="{9B3DB4B7-B80C-FB45-A654-18362203F42D}" type="pres">
      <dgm:prSet presAssocID="{F2CB518C-9F85-774D-A05F-9ECE1D746768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D2DB0ABD-6020-0440-8D9A-B222E71C7784}" type="pres">
      <dgm:prSet presAssocID="{4DFBCAD3-4921-5A4E-8381-03E346078650}" presName="root" presStyleCnt="0">
        <dgm:presLayoutVars>
          <dgm:chMax/>
          <dgm:chPref/>
        </dgm:presLayoutVars>
      </dgm:prSet>
      <dgm:spPr/>
    </dgm:pt>
    <dgm:pt modelId="{9CB533A7-E4FB-5A45-88B1-1700AB678EDD}" type="pres">
      <dgm:prSet presAssocID="{4DFBCAD3-4921-5A4E-8381-03E346078650}" presName="rootComposite" presStyleCnt="0">
        <dgm:presLayoutVars/>
      </dgm:prSet>
      <dgm:spPr/>
    </dgm:pt>
    <dgm:pt modelId="{D98976F8-E718-CE4A-9024-25645318726C}" type="pres">
      <dgm:prSet presAssocID="{4DFBCAD3-4921-5A4E-8381-03E346078650}" presName="ParentAccent" presStyleLbl="alignNode1" presStyleIdx="1" presStyleCnt="3"/>
      <dgm:spPr/>
    </dgm:pt>
    <dgm:pt modelId="{8CBCD7DD-C680-AC49-81F7-894E251327CC}" type="pres">
      <dgm:prSet presAssocID="{4DFBCAD3-4921-5A4E-8381-03E346078650}" presName="ParentSmallAccent" presStyleLbl="fgAcc1" presStyleIdx="1" presStyleCnt="3"/>
      <dgm:spPr/>
    </dgm:pt>
    <dgm:pt modelId="{57A8EF0A-74DD-2E4B-B433-CF8CF3E33C27}" type="pres">
      <dgm:prSet presAssocID="{4DFBCAD3-4921-5A4E-8381-03E34607865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F73A9379-217D-8346-90EF-0AC97922AA9C}" type="pres">
      <dgm:prSet presAssocID="{4DFBCAD3-4921-5A4E-8381-03E346078650}" presName="childShape" presStyleCnt="0">
        <dgm:presLayoutVars>
          <dgm:chMax val="0"/>
          <dgm:chPref val="0"/>
        </dgm:presLayoutVars>
      </dgm:prSet>
      <dgm:spPr/>
    </dgm:pt>
    <dgm:pt modelId="{BC38A639-B92B-1943-96B1-786255092893}" type="pres">
      <dgm:prSet presAssocID="{B9D3BA98-9ABF-5C43-808B-8A08DB81BBBD}" presName="root" presStyleCnt="0">
        <dgm:presLayoutVars>
          <dgm:chMax/>
          <dgm:chPref/>
        </dgm:presLayoutVars>
      </dgm:prSet>
      <dgm:spPr/>
    </dgm:pt>
    <dgm:pt modelId="{0072ED5B-7228-4B46-A9C2-5894A85098A4}" type="pres">
      <dgm:prSet presAssocID="{B9D3BA98-9ABF-5C43-808B-8A08DB81BBBD}" presName="rootComposite" presStyleCnt="0">
        <dgm:presLayoutVars/>
      </dgm:prSet>
      <dgm:spPr/>
    </dgm:pt>
    <dgm:pt modelId="{F8084144-E14C-F94D-AD75-4AF134E81B81}" type="pres">
      <dgm:prSet presAssocID="{B9D3BA98-9ABF-5C43-808B-8A08DB81BBBD}" presName="ParentAccent" presStyleLbl="alignNode1" presStyleIdx="2" presStyleCnt="3"/>
      <dgm:spPr/>
    </dgm:pt>
    <dgm:pt modelId="{BAF31389-3ECE-294E-B0C0-FEA7C3329B1B}" type="pres">
      <dgm:prSet presAssocID="{B9D3BA98-9ABF-5C43-808B-8A08DB81BBBD}" presName="ParentSmallAccent" presStyleLbl="fgAcc1" presStyleIdx="2" presStyleCnt="3"/>
      <dgm:spPr/>
    </dgm:pt>
    <dgm:pt modelId="{86F41553-2545-BF41-ADE0-0F24345709A3}" type="pres">
      <dgm:prSet presAssocID="{B9D3BA98-9ABF-5C43-808B-8A08DB81BBBD}" presName="Parent" presStyleLbl="revTx" presStyleIdx="5" presStyleCnt="9">
        <dgm:presLayoutVars>
          <dgm:chMax/>
          <dgm:chPref val="4"/>
          <dgm:bulletEnabled val="1"/>
        </dgm:presLayoutVars>
      </dgm:prSet>
      <dgm:spPr/>
    </dgm:pt>
    <dgm:pt modelId="{911C1439-386B-1E4F-A92B-D925AE2F26F0}" type="pres">
      <dgm:prSet presAssocID="{B9D3BA98-9ABF-5C43-808B-8A08DB81BBBD}" presName="childShape" presStyleCnt="0">
        <dgm:presLayoutVars>
          <dgm:chMax val="0"/>
          <dgm:chPref val="0"/>
        </dgm:presLayoutVars>
      </dgm:prSet>
      <dgm:spPr/>
    </dgm:pt>
    <dgm:pt modelId="{0EB8FBDA-A77F-034C-BFE6-3CBC164C6161}" type="pres">
      <dgm:prSet presAssocID="{127CAA80-70F7-4641-A2F5-7A08867A9E78}" presName="childComposite" presStyleCnt="0">
        <dgm:presLayoutVars>
          <dgm:chMax val="0"/>
          <dgm:chPref val="0"/>
        </dgm:presLayoutVars>
      </dgm:prSet>
      <dgm:spPr/>
    </dgm:pt>
    <dgm:pt modelId="{02D308C2-DCCE-1342-A053-1BCD5C3C54E5}" type="pres">
      <dgm:prSet presAssocID="{127CAA80-70F7-4641-A2F5-7A08867A9E78}" presName="ChildAccent" presStyleLbl="solidFgAcc1" presStyleIdx="3" presStyleCnt="6"/>
      <dgm:spPr/>
    </dgm:pt>
    <dgm:pt modelId="{6E87110D-0A51-524C-A147-2D34B794BE00}" type="pres">
      <dgm:prSet presAssocID="{127CAA80-70F7-4641-A2F5-7A08867A9E78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952AFE33-D661-7E44-A46E-222B310CD7F3}" type="pres">
      <dgm:prSet presAssocID="{7F355DB0-6A38-1B43-B066-27FBB4B9F221}" presName="childComposite" presStyleCnt="0">
        <dgm:presLayoutVars>
          <dgm:chMax val="0"/>
          <dgm:chPref val="0"/>
        </dgm:presLayoutVars>
      </dgm:prSet>
      <dgm:spPr/>
    </dgm:pt>
    <dgm:pt modelId="{380A4D29-13A8-CF4B-81D6-1315AEE15369}" type="pres">
      <dgm:prSet presAssocID="{7F355DB0-6A38-1B43-B066-27FBB4B9F221}" presName="ChildAccent" presStyleLbl="solidFgAcc1" presStyleIdx="4" presStyleCnt="6"/>
      <dgm:spPr/>
    </dgm:pt>
    <dgm:pt modelId="{DBE46278-8D72-AD42-BB79-23DCF520585C}" type="pres">
      <dgm:prSet presAssocID="{7F355DB0-6A38-1B43-B066-27FBB4B9F221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9D045DE5-7CB9-A24C-8A4C-C66A4BCD0E94}" type="pres">
      <dgm:prSet presAssocID="{925CA7C3-467C-5E4E-B172-5FDD6E41B991}" presName="childComposite" presStyleCnt="0">
        <dgm:presLayoutVars>
          <dgm:chMax val="0"/>
          <dgm:chPref val="0"/>
        </dgm:presLayoutVars>
      </dgm:prSet>
      <dgm:spPr/>
    </dgm:pt>
    <dgm:pt modelId="{BF819EFD-DF41-1B4A-8F84-0AB33B2B7ACF}" type="pres">
      <dgm:prSet presAssocID="{925CA7C3-467C-5E4E-B172-5FDD6E41B991}" presName="ChildAccent" presStyleLbl="solidFgAcc1" presStyleIdx="5" presStyleCnt="6"/>
      <dgm:spPr/>
    </dgm:pt>
    <dgm:pt modelId="{793373CD-BBCC-6D43-A8DA-B6DF3DBCC6EC}" type="pres">
      <dgm:prSet presAssocID="{925CA7C3-467C-5E4E-B172-5FDD6E41B991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A92D92B-1398-AF42-BDD3-AADFBBCB890E}" type="presOf" srcId="{B4D39524-16D2-9442-A276-1380C46CB6A8}" destId="{1B4763CB-5457-7942-B70C-1351606D4EA0}" srcOrd="0" destOrd="0" presId="urn:microsoft.com/office/officeart/2008/layout/SquareAccentList"/>
    <dgm:cxn modelId="{C8FF8830-6FE7-9C40-A060-795F00BA5F63}" type="presOf" srcId="{4DFBCAD3-4921-5A4E-8381-03E346078650}" destId="{57A8EF0A-74DD-2E4B-B433-CF8CF3E33C27}" srcOrd="0" destOrd="0" presId="urn:microsoft.com/office/officeart/2008/layout/SquareAccentList"/>
    <dgm:cxn modelId="{47015251-F2BD-1849-8570-F01CFBDF8721}" type="presOf" srcId="{7F355DB0-6A38-1B43-B066-27FBB4B9F221}" destId="{DBE46278-8D72-AD42-BB79-23DCF520585C}" srcOrd="0" destOrd="0" presId="urn:microsoft.com/office/officeart/2008/layout/SquareAccentList"/>
    <dgm:cxn modelId="{C9ED8155-393E-2F47-87AD-5FFA5A0B685A}" type="presOf" srcId="{B9D3BA98-9ABF-5C43-808B-8A08DB81BBBD}" destId="{86F41553-2545-BF41-ADE0-0F24345709A3}" srcOrd="0" destOrd="0" presId="urn:microsoft.com/office/officeart/2008/layout/SquareAccentList"/>
    <dgm:cxn modelId="{FC2FFD62-8A29-D646-ADE2-0909FCCFD03F}" type="presOf" srcId="{127CAA80-70F7-4641-A2F5-7A08867A9E78}" destId="{6E87110D-0A51-524C-A147-2D34B794BE00}" srcOrd="0" destOrd="0" presId="urn:microsoft.com/office/officeart/2008/layout/SquareAccentList"/>
    <dgm:cxn modelId="{C8319066-1A75-B544-886B-58E70FD19628}" srcId="{A1A90772-4E8B-4B44-89B3-1D97E6D6ABDE}" destId="{5699E356-370F-AD4F-86BB-1569269FBE5E}" srcOrd="1" destOrd="0" parTransId="{C4DC7057-A694-E141-8B7C-06E164053673}" sibTransId="{21807C72-7238-9B44-B5A1-3D2C3AAACC46}"/>
    <dgm:cxn modelId="{41F2126F-61E5-DA49-964C-A2F438B32281}" srcId="{B4D39524-16D2-9442-A276-1380C46CB6A8}" destId="{B9D3BA98-9ABF-5C43-808B-8A08DB81BBBD}" srcOrd="2" destOrd="0" parTransId="{D0BD9528-AFAF-1D43-A10D-32D4A6E33E6C}" sibTransId="{C5E2CEE9-CDC4-BB47-8524-245F90F1F9AD}"/>
    <dgm:cxn modelId="{81D4D681-EA12-214E-B6BF-8872CC6EAB92}" type="presOf" srcId="{C1B408C2-9EFD-0E45-986E-D84B1DB5E6D5}" destId="{998DA648-E048-974B-9C52-5149B9D9D43C}" srcOrd="0" destOrd="0" presId="urn:microsoft.com/office/officeart/2008/layout/SquareAccentList"/>
    <dgm:cxn modelId="{12A8E985-2E77-B44C-93E2-8DCC3EBC3A3D}" type="presOf" srcId="{F2CB518C-9F85-774D-A05F-9ECE1D746768}" destId="{9B3DB4B7-B80C-FB45-A654-18362203F42D}" srcOrd="0" destOrd="0" presId="urn:microsoft.com/office/officeart/2008/layout/SquareAccentList"/>
    <dgm:cxn modelId="{F991F7AF-D22E-4D4C-B6E8-06CDD7E993BA}" srcId="{B9D3BA98-9ABF-5C43-808B-8A08DB81BBBD}" destId="{7F355DB0-6A38-1B43-B066-27FBB4B9F221}" srcOrd="1" destOrd="0" parTransId="{DC1543AD-0737-554C-8E76-9CE2A33773EF}" sibTransId="{7E3355E6-54FB-B040-A85C-176A481F99E7}"/>
    <dgm:cxn modelId="{F2C2B1B4-87EB-3342-BA2C-2D342034BFCD}" srcId="{B9D3BA98-9ABF-5C43-808B-8A08DB81BBBD}" destId="{127CAA80-70F7-4641-A2F5-7A08867A9E78}" srcOrd="0" destOrd="0" parTransId="{371F12BF-B865-A845-B189-D1C146A55067}" sibTransId="{EA63E56F-C617-B541-A799-A48C88D046FE}"/>
    <dgm:cxn modelId="{661F5DB9-97AC-0746-82CB-EE2254704186}" srcId="{B4D39524-16D2-9442-A276-1380C46CB6A8}" destId="{4DFBCAD3-4921-5A4E-8381-03E346078650}" srcOrd="1" destOrd="0" parTransId="{02FE1E5A-6E48-6649-8235-3289687879E9}" sibTransId="{82F93040-BE8B-EA45-B8BF-9C294B863722}"/>
    <dgm:cxn modelId="{D8D925BD-B8BD-C946-B310-AF5B2DED39EA}" srcId="{A1A90772-4E8B-4B44-89B3-1D97E6D6ABDE}" destId="{F2CB518C-9F85-774D-A05F-9ECE1D746768}" srcOrd="2" destOrd="0" parTransId="{2D5A98A5-FCAD-784F-8073-FA68414514EC}" sibTransId="{F355EB2A-930A-E54E-AA79-C300E15A6432}"/>
    <dgm:cxn modelId="{46918BC1-861E-D747-B37F-E9E567D6E307}" type="presOf" srcId="{925CA7C3-467C-5E4E-B172-5FDD6E41B991}" destId="{793373CD-BBCC-6D43-A8DA-B6DF3DBCC6EC}" srcOrd="0" destOrd="0" presId="urn:microsoft.com/office/officeart/2008/layout/SquareAccentList"/>
    <dgm:cxn modelId="{E24CBBDC-5EBE-384C-8E57-6480D16B45B9}" type="presOf" srcId="{A1A90772-4E8B-4B44-89B3-1D97E6D6ABDE}" destId="{CBEA90EF-2080-1349-9026-42E1F188DFD5}" srcOrd="0" destOrd="0" presId="urn:microsoft.com/office/officeart/2008/layout/SquareAccentList"/>
    <dgm:cxn modelId="{7ECBC5DF-F65D-134E-BA9A-6E8817053FF4}" type="presOf" srcId="{5699E356-370F-AD4F-86BB-1569269FBE5E}" destId="{446736B0-CC70-3C4B-AB4D-A27769D8B8DB}" srcOrd="0" destOrd="0" presId="urn:microsoft.com/office/officeart/2008/layout/SquareAccentList"/>
    <dgm:cxn modelId="{21B00DE6-9564-7C43-BE8D-C682365A9DD5}" srcId="{A1A90772-4E8B-4B44-89B3-1D97E6D6ABDE}" destId="{C1B408C2-9EFD-0E45-986E-D84B1DB5E6D5}" srcOrd="0" destOrd="0" parTransId="{CAD61A41-8A5B-1848-87A2-E107C5E7DAC8}" sibTransId="{B69054FA-341D-DA48-AF3E-6F145D13A9FA}"/>
    <dgm:cxn modelId="{06961BF3-614E-EB4C-8B43-17C3A39E1A7D}" srcId="{B9D3BA98-9ABF-5C43-808B-8A08DB81BBBD}" destId="{925CA7C3-467C-5E4E-B172-5FDD6E41B991}" srcOrd="2" destOrd="0" parTransId="{EE36EB3D-F5AB-9041-813A-B5EE6BD6CC2F}" sibTransId="{DDD46B7E-7F68-5E4C-848A-148D0CC8661F}"/>
    <dgm:cxn modelId="{EB3D1DFA-9C87-EE43-BE2E-FA234441A69E}" srcId="{B4D39524-16D2-9442-A276-1380C46CB6A8}" destId="{A1A90772-4E8B-4B44-89B3-1D97E6D6ABDE}" srcOrd="0" destOrd="0" parTransId="{A6A72715-DD7B-D54A-BE8D-1A7F9DD5D924}" sibTransId="{EF55BB44-21C8-EB44-B2A7-E9C2B58404A4}"/>
    <dgm:cxn modelId="{6941C5F3-D74D-294F-A8F4-57B7FA6D7513}" type="presParOf" srcId="{1B4763CB-5457-7942-B70C-1351606D4EA0}" destId="{4A7FEA17-3FB8-264B-AA54-4719B79F7D9C}" srcOrd="0" destOrd="0" presId="urn:microsoft.com/office/officeart/2008/layout/SquareAccentList"/>
    <dgm:cxn modelId="{677DFF35-247B-364B-9B88-51C8BE3F6F11}" type="presParOf" srcId="{4A7FEA17-3FB8-264B-AA54-4719B79F7D9C}" destId="{8E0E9558-54D7-4042-A14B-38D201F5B024}" srcOrd="0" destOrd="0" presId="urn:microsoft.com/office/officeart/2008/layout/SquareAccentList"/>
    <dgm:cxn modelId="{8B68A6CB-923D-7F42-B3A4-412AE2A04FDC}" type="presParOf" srcId="{8E0E9558-54D7-4042-A14B-38D201F5B024}" destId="{059E0452-438D-F048-B50E-C9F6FDB99E6C}" srcOrd="0" destOrd="0" presId="urn:microsoft.com/office/officeart/2008/layout/SquareAccentList"/>
    <dgm:cxn modelId="{F7757BF7-C487-6A41-BF66-0848BF33FD6C}" type="presParOf" srcId="{8E0E9558-54D7-4042-A14B-38D201F5B024}" destId="{BD06F1AC-4D37-D345-A1B0-5259403A3C29}" srcOrd="1" destOrd="0" presId="urn:microsoft.com/office/officeart/2008/layout/SquareAccentList"/>
    <dgm:cxn modelId="{50F24F4D-82B5-9E42-96A2-95100F9B3319}" type="presParOf" srcId="{8E0E9558-54D7-4042-A14B-38D201F5B024}" destId="{CBEA90EF-2080-1349-9026-42E1F188DFD5}" srcOrd="2" destOrd="0" presId="urn:microsoft.com/office/officeart/2008/layout/SquareAccentList"/>
    <dgm:cxn modelId="{E8B5EFAD-36B6-C24D-809E-C194234D1D14}" type="presParOf" srcId="{4A7FEA17-3FB8-264B-AA54-4719B79F7D9C}" destId="{3F63923A-1D35-0A42-8993-441631CFF956}" srcOrd="1" destOrd="0" presId="urn:microsoft.com/office/officeart/2008/layout/SquareAccentList"/>
    <dgm:cxn modelId="{E9C80E9A-E2F8-284A-8401-6A732F07D18E}" type="presParOf" srcId="{3F63923A-1D35-0A42-8993-441631CFF956}" destId="{2D0EA69F-3D73-D143-93EE-F7C505505E14}" srcOrd="0" destOrd="0" presId="urn:microsoft.com/office/officeart/2008/layout/SquareAccentList"/>
    <dgm:cxn modelId="{B4C790B2-6CF9-6E48-AFD8-1D7EC75E1971}" type="presParOf" srcId="{2D0EA69F-3D73-D143-93EE-F7C505505E14}" destId="{3EE61EE8-6605-C841-B68A-23F3B1E9B4FB}" srcOrd="0" destOrd="0" presId="urn:microsoft.com/office/officeart/2008/layout/SquareAccentList"/>
    <dgm:cxn modelId="{9183062B-466C-C84A-AD24-9D9A44F3AA35}" type="presParOf" srcId="{2D0EA69F-3D73-D143-93EE-F7C505505E14}" destId="{998DA648-E048-974B-9C52-5149B9D9D43C}" srcOrd="1" destOrd="0" presId="urn:microsoft.com/office/officeart/2008/layout/SquareAccentList"/>
    <dgm:cxn modelId="{5E4AA61A-A062-7646-96CE-9E26BF9A0A14}" type="presParOf" srcId="{3F63923A-1D35-0A42-8993-441631CFF956}" destId="{D8D6FCCE-D748-124F-8C90-DF739BADC9E6}" srcOrd="1" destOrd="0" presId="urn:microsoft.com/office/officeart/2008/layout/SquareAccentList"/>
    <dgm:cxn modelId="{49E12B6E-AB75-EE4F-9DD9-55B488ACFCFF}" type="presParOf" srcId="{D8D6FCCE-D748-124F-8C90-DF739BADC9E6}" destId="{0BD712F8-B74B-AE48-9512-C9941A130B32}" srcOrd="0" destOrd="0" presId="urn:microsoft.com/office/officeart/2008/layout/SquareAccentList"/>
    <dgm:cxn modelId="{0C964854-D29A-BA42-A24A-4410C78F9789}" type="presParOf" srcId="{D8D6FCCE-D748-124F-8C90-DF739BADC9E6}" destId="{446736B0-CC70-3C4B-AB4D-A27769D8B8DB}" srcOrd="1" destOrd="0" presId="urn:microsoft.com/office/officeart/2008/layout/SquareAccentList"/>
    <dgm:cxn modelId="{A0CB6B41-5DAC-2E49-962A-B3010A0AF1E0}" type="presParOf" srcId="{3F63923A-1D35-0A42-8993-441631CFF956}" destId="{73C4471E-2FF9-0B4C-A44D-CEE624EA56E7}" srcOrd="2" destOrd="0" presId="urn:microsoft.com/office/officeart/2008/layout/SquareAccentList"/>
    <dgm:cxn modelId="{5E5C1F8A-B86D-8342-BD20-4EC5D7BEB3AC}" type="presParOf" srcId="{73C4471E-2FF9-0B4C-A44D-CEE624EA56E7}" destId="{72A758C4-C359-C141-83A8-A1C1E071C10B}" srcOrd="0" destOrd="0" presId="urn:microsoft.com/office/officeart/2008/layout/SquareAccentList"/>
    <dgm:cxn modelId="{D01BB026-9A4E-F046-83A9-87D564CCCD55}" type="presParOf" srcId="{73C4471E-2FF9-0B4C-A44D-CEE624EA56E7}" destId="{9B3DB4B7-B80C-FB45-A654-18362203F42D}" srcOrd="1" destOrd="0" presId="urn:microsoft.com/office/officeart/2008/layout/SquareAccentList"/>
    <dgm:cxn modelId="{6FA80DC0-E5CC-A249-A87D-60F1E1E5D718}" type="presParOf" srcId="{1B4763CB-5457-7942-B70C-1351606D4EA0}" destId="{D2DB0ABD-6020-0440-8D9A-B222E71C7784}" srcOrd="1" destOrd="0" presId="urn:microsoft.com/office/officeart/2008/layout/SquareAccentList"/>
    <dgm:cxn modelId="{430B3044-25D3-BE48-965E-7A349C24C074}" type="presParOf" srcId="{D2DB0ABD-6020-0440-8D9A-B222E71C7784}" destId="{9CB533A7-E4FB-5A45-88B1-1700AB678EDD}" srcOrd="0" destOrd="0" presId="urn:microsoft.com/office/officeart/2008/layout/SquareAccentList"/>
    <dgm:cxn modelId="{DA6ACA39-4278-5241-BB3F-2FAF06B77546}" type="presParOf" srcId="{9CB533A7-E4FB-5A45-88B1-1700AB678EDD}" destId="{D98976F8-E718-CE4A-9024-25645318726C}" srcOrd="0" destOrd="0" presId="urn:microsoft.com/office/officeart/2008/layout/SquareAccentList"/>
    <dgm:cxn modelId="{7A4BFF13-8957-A442-8D90-FD056BA69271}" type="presParOf" srcId="{9CB533A7-E4FB-5A45-88B1-1700AB678EDD}" destId="{8CBCD7DD-C680-AC49-81F7-894E251327CC}" srcOrd="1" destOrd="0" presId="urn:microsoft.com/office/officeart/2008/layout/SquareAccentList"/>
    <dgm:cxn modelId="{0D92044E-620F-A949-8384-9B2367BC5E79}" type="presParOf" srcId="{9CB533A7-E4FB-5A45-88B1-1700AB678EDD}" destId="{57A8EF0A-74DD-2E4B-B433-CF8CF3E33C27}" srcOrd="2" destOrd="0" presId="urn:microsoft.com/office/officeart/2008/layout/SquareAccentList"/>
    <dgm:cxn modelId="{4461CBB3-2793-A84E-B563-0A337B3B1281}" type="presParOf" srcId="{D2DB0ABD-6020-0440-8D9A-B222E71C7784}" destId="{F73A9379-217D-8346-90EF-0AC97922AA9C}" srcOrd="1" destOrd="0" presId="urn:microsoft.com/office/officeart/2008/layout/SquareAccentList"/>
    <dgm:cxn modelId="{23EA6E1F-B7B5-2146-AC67-7C4F488ECE1A}" type="presParOf" srcId="{1B4763CB-5457-7942-B70C-1351606D4EA0}" destId="{BC38A639-B92B-1943-96B1-786255092893}" srcOrd="2" destOrd="0" presId="urn:microsoft.com/office/officeart/2008/layout/SquareAccentList"/>
    <dgm:cxn modelId="{D7C95175-38DB-E240-B72B-2F45EB779FD9}" type="presParOf" srcId="{BC38A639-B92B-1943-96B1-786255092893}" destId="{0072ED5B-7228-4B46-A9C2-5894A85098A4}" srcOrd="0" destOrd="0" presId="urn:microsoft.com/office/officeart/2008/layout/SquareAccentList"/>
    <dgm:cxn modelId="{037CBA07-E55A-ED44-BF87-AAA0FEBA5E86}" type="presParOf" srcId="{0072ED5B-7228-4B46-A9C2-5894A85098A4}" destId="{F8084144-E14C-F94D-AD75-4AF134E81B81}" srcOrd="0" destOrd="0" presId="urn:microsoft.com/office/officeart/2008/layout/SquareAccentList"/>
    <dgm:cxn modelId="{A59ABDD9-B460-B64A-A6B9-AA675B9CC6D7}" type="presParOf" srcId="{0072ED5B-7228-4B46-A9C2-5894A85098A4}" destId="{BAF31389-3ECE-294E-B0C0-FEA7C3329B1B}" srcOrd="1" destOrd="0" presId="urn:microsoft.com/office/officeart/2008/layout/SquareAccentList"/>
    <dgm:cxn modelId="{D73B2503-9FCE-FB41-90DD-EED35541DBC9}" type="presParOf" srcId="{0072ED5B-7228-4B46-A9C2-5894A85098A4}" destId="{86F41553-2545-BF41-ADE0-0F24345709A3}" srcOrd="2" destOrd="0" presId="urn:microsoft.com/office/officeart/2008/layout/SquareAccentList"/>
    <dgm:cxn modelId="{93010B1D-E3A8-DE45-B3E2-0AD41275F0B4}" type="presParOf" srcId="{BC38A639-B92B-1943-96B1-786255092893}" destId="{911C1439-386B-1E4F-A92B-D925AE2F26F0}" srcOrd="1" destOrd="0" presId="urn:microsoft.com/office/officeart/2008/layout/SquareAccentList"/>
    <dgm:cxn modelId="{FC5B8464-9000-BA46-ABFB-B5EC255903A7}" type="presParOf" srcId="{911C1439-386B-1E4F-A92B-D925AE2F26F0}" destId="{0EB8FBDA-A77F-034C-BFE6-3CBC164C6161}" srcOrd="0" destOrd="0" presId="urn:microsoft.com/office/officeart/2008/layout/SquareAccentList"/>
    <dgm:cxn modelId="{A6EC0FE6-9B56-7344-9C4E-0920153E155D}" type="presParOf" srcId="{0EB8FBDA-A77F-034C-BFE6-3CBC164C6161}" destId="{02D308C2-DCCE-1342-A053-1BCD5C3C54E5}" srcOrd="0" destOrd="0" presId="urn:microsoft.com/office/officeart/2008/layout/SquareAccentList"/>
    <dgm:cxn modelId="{12962585-B9E1-564E-9450-A38A5997AC5C}" type="presParOf" srcId="{0EB8FBDA-A77F-034C-BFE6-3CBC164C6161}" destId="{6E87110D-0A51-524C-A147-2D34B794BE00}" srcOrd="1" destOrd="0" presId="urn:microsoft.com/office/officeart/2008/layout/SquareAccentList"/>
    <dgm:cxn modelId="{00EE0355-DEB3-A045-ACC8-0AA269593640}" type="presParOf" srcId="{911C1439-386B-1E4F-A92B-D925AE2F26F0}" destId="{952AFE33-D661-7E44-A46E-222B310CD7F3}" srcOrd="1" destOrd="0" presId="urn:microsoft.com/office/officeart/2008/layout/SquareAccentList"/>
    <dgm:cxn modelId="{6C942856-ECFE-204A-85C2-604D99EDC1CE}" type="presParOf" srcId="{952AFE33-D661-7E44-A46E-222B310CD7F3}" destId="{380A4D29-13A8-CF4B-81D6-1315AEE15369}" srcOrd="0" destOrd="0" presId="urn:microsoft.com/office/officeart/2008/layout/SquareAccentList"/>
    <dgm:cxn modelId="{4F86B671-51A4-EB46-8192-7352BD9C418A}" type="presParOf" srcId="{952AFE33-D661-7E44-A46E-222B310CD7F3}" destId="{DBE46278-8D72-AD42-BB79-23DCF520585C}" srcOrd="1" destOrd="0" presId="urn:microsoft.com/office/officeart/2008/layout/SquareAccentList"/>
    <dgm:cxn modelId="{9A5FA206-8F56-3943-A35C-165D67766B39}" type="presParOf" srcId="{911C1439-386B-1E4F-A92B-D925AE2F26F0}" destId="{9D045DE5-7CB9-A24C-8A4C-C66A4BCD0E94}" srcOrd="2" destOrd="0" presId="urn:microsoft.com/office/officeart/2008/layout/SquareAccentList"/>
    <dgm:cxn modelId="{C6C30D71-74E4-8642-A762-9334ABF975D3}" type="presParOf" srcId="{9D045DE5-7CB9-A24C-8A4C-C66A4BCD0E94}" destId="{BF819EFD-DF41-1B4A-8F84-0AB33B2B7ACF}" srcOrd="0" destOrd="0" presId="urn:microsoft.com/office/officeart/2008/layout/SquareAccentList"/>
    <dgm:cxn modelId="{365D2A2E-FA8A-D449-A523-6ACCDCD7435B}" type="presParOf" srcId="{9D045DE5-7CB9-A24C-8A4C-C66A4BCD0E94}" destId="{793373CD-BBCC-6D43-A8DA-B6DF3DBCC6E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E0452-438D-F048-B50E-C9F6FDB99E6C}">
      <dsp:nvSpPr>
        <dsp:cNvPr id="0" name=""/>
        <dsp:cNvSpPr/>
      </dsp:nvSpPr>
      <dsp:spPr>
        <a:xfrm>
          <a:off x="4352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F1AC-4D37-D345-A1B0-5259403A3C29}">
      <dsp:nvSpPr>
        <dsp:cNvPr id="0" name=""/>
        <dsp:cNvSpPr/>
      </dsp:nvSpPr>
      <dsp:spPr>
        <a:xfrm>
          <a:off x="4352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A90EF-2080-1349-9026-42E1F188DFD5}">
      <dsp:nvSpPr>
        <dsp:cNvPr id="0" name=""/>
        <dsp:cNvSpPr/>
      </dsp:nvSpPr>
      <dsp:spPr>
        <a:xfrm>
          <a:off x="4352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Scale</a:t>
          </a:r>
          <a:r>
            <a:rPr lang="de-DE" sz="3200" kern="1200" dirty="0"/>
            <a:t> Up</a:t>
          </a:r>
        </a:p>
      </dsp:txBody>
      <dsp:txXfrm>
        <a:off x="4352" y="0"/>
        <a:ext cx="2541288" cy="537085"/>
      </dsp:txXfrm>
    </dsp:sp>
    <dsp:sp modelId="{3EE61EE8-6605-C841-B68A-23F3B1E9B4FB}">
      <dsp:nvSpPr>
        <dsp:cNvPr id="0" name=""/>
        <dsp:cNvSpPr/>
      </dsp:nvSpPr>
      <dsp:spPr>
        <a:xfrm>
          <a:off x="4352" y="1084542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DA648-E048-974B-9C52-5149B9D9D43C}">
      <dsp:nvSpPr>
        <dsp:cNvPr id="0" name=""/>
        <dsp:cNvSpPr/>
      </dsp:nvSpPr>
      <dsp:spPr>
        <a:xfrm>
          <a:off x="182242" y="960301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Compute</a:t>
          </a:r>
          <a:r>
            <a:rPr lang="de-DE" sz="1300" kern="1200" dirty="0"/>
            <a:t> Leistung erhöhen</a:t>
          </a:r>
        </a:p>
      </dsp:txBody>
      <dsp:txXfrm>
        <a:off x="182242" y="960301"/>
        <a:ext cx="2363398" cy="435169"/>
      </dsp:txXfrm>
    </dsp:sp>
    <dsp:sp modelId="{0BD712F8-B74B-AE48-9512-C9941A130B32}">
      <dsp:nvSpPr>
        <dsp:cNvPr id="0" name=""/>
        <dsp:cNvSpPr/>
      </dsp:nvSpPr>
      <dsp:spPr>
        <a:xfrm>
          <a:off x="4352" y="1519711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736B0-CC70-3C4B-AB4D-A27769D8B8DB}">
      <dsp:nvSpPr>
        <dsp:cNvPr id="0" name=""/>
        <dsp:cNvSpPr/>
      </dsp:nvSpPr>
      <dsp:spPr>
        <a:xfrm>
          <a:off x="182242" y="1395470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Dedizierte Maschine</a:t>
          </a:r>
        </a:p>
      </dsp:txBody>
      <dsp:txXfrm>
        <a:off x="182242" y="1395470"/>
        <a:ext cx="2363398" cy="435169"/>
      </dsp:txXfrm>
    </dsp:sp>
    <dsp:sp modelId="{72A758C4-C359-C141-83A8-A1C1E071C10B}">
      <dsp:nvSpPr>
        <dsp:cNvPr id="0" name=""/>
        <dsp:cNvSpPr/>
      </dsp:nvSpPr>
      <dsp:spPr>
        <a:xfrm>
          <a:off x="4352" y="1954880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DB4B7-B80C-FB45-A654-18362203F42D}">
      <dsp:nvSpPr>
        <dsp:cNvPr id="0" name=""/>
        <dsp:cNvSpPr/>
      </dsp:nvSpPr>
      <dsp:spPr>
        <a:xfrm>
          <a:off x="182242" y="1830639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=&gt; Wir ändern den Pricing Plan</a:t>
          </a:r>
        </a:p>
      </dsp:txBody>
      <dsp:txXfrm>
        <a:off x="182242" y="1830639"/>
        <a:ext cx="2363398" cy="435169"/>
      </dsp:txXfrm>
    </dsp:sp>
    <dsp:sp modelId="{D98976F8-E718-CE4A-9024-25645318726C}">
      <dsp:nvSpPr>
        <dsp:cNvPr id="0" name=""/>
        <dsp:cNvSpPr/>
      </dsp:nvSpPr>
      <dsp:spPr>
        <a:xfrm>
          <a:off x="2672705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D7DD-C680-AC49-81F7-894E251327CC}">
      <dsp:nvSpPr>
        <dsp:cNvPr id="0" name=""/>
        <dsp:cNvSpPr/>
      </dsp:nvSpPr>
      <dsp:spPr>
        <a:xfrm>
          <a:off x="2672705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8EF0A-74DD-2E4B-B433-CF8CF3E33C27}">
      <dsp:nvSpPr>
        <dsp:cNvPr id="0" name=""/>
        <dsp:cNvSpPr/>
      </dsp:nvSpPr>
      <dsp:spPr>
        <a:xfrm>
          <a:off x="2672705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 dirty="0"/>
        </a:p>
      </dsp:txBody>
      <dsp:txXfrm>
        <a:off x="2672705" y="0"/>
        <a:ext cx="2541288" cy="537085"/>
      </dsp:txXfrm>
    </dsp:sp>
    <dsp:sp modelId="{F8084144-E14C-F94D-AD75-4AF134E81B81}">
      <dsp:nvSpPr>
        <dsp:cNvPr id="0" name=""/>
        <dsp:cNvSpPr/>
      </dsp:nvSpPr>
      <dsp:spPr>
        <a:xfrm>
          <a:off x="5341058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31389-3ECE-294E-B0C0-FEA7C3329B1B}">
      <dsp:nvSpPr>
        <dsp:cNvPr id="0" name=""/>
        <dsp:cNvSpPr/>
      </dsp:nvSpPr>
      <dsp:spPr>
        <a:xfrm>
          <a:off x="5341058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41553-2545-BF41-ADE0-0F24345709A3}">
      <dsp:nvSpPr>
        <dsp:cNvPr id="0" name=""/>
        <dsp:cNvSpPr/>
      </dsp:nvSpPr>
      <dsp:spPr>
        <a:xfrm>
          <a:off x="5341058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Scale</a:t>
          </a:r>
          <a:r>
            <a:rPr lang="de-DE" sz="3200" kern="1200" dirty="0"/>
            <a:t> Out</a:t>
          </a:r>
        </a:p>
      </dsp:txBody>
      <dsp:txXfrm>
        <a:off x="5341058" y="0"/>
        <a:ext cx="2541288" cy="537085"/>
      </dsp:txXfrm>
    </dsp:sp>
    <dsp:sp modelId="{02D308C2-DCCE-1342-A053-1BCD5C3C54E5}">
      <dsp:nvSpPr>
        <dsp:cNvPr id="0" name=""/>
        <dsp:cNvSpPr/>
      </dsp:nvSpPr>
      <dsp:spPr>
        <a:xfrm>
          <a:off x="5341058" y="1084542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7110D-0A51-524C-A147-2D34B794BE00}">
      <dsp:nvSpPr>
        <dsp:cNvPr id="0" name=""/>
        <dsp:cNvSpPr/>
      </dsp:nvSpPr>
      <dsp:spPr>
        <a:xfrm>
          <a:off x="5518949" y="960301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erhöhen der Anzahl der VMs</a:t>
          </a:r>
        </a:p>
      </dsp:txBody>
      <dsp:txXfrm>
        <a:off x="5518949" y="960301"/>
        <a:ext cx="2363398" cy="435169"/>
      </dsp:txXfrm>
    </dsp:sp>
    <dsp:sp modelId="{380A4D29-13A8-CF4B-81D6-1315AEE15369}">
      <dsp:nvSpPr>
        <dsp:cNvPr id="0" name=""/>
        <dsp:cNvSpPr/>
      </dsp:nvSpPr>
      <dsp:spPr>
        <a:xfrm>
          <a:off x="5341058" y="1519711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6278-8D72-AD42-BB79-23DCF520585C}">
      <dsp:nvSpPr>
        <dsp:cNvPr id="0" name=""/>
        <dsp:cNvSpPr/>
      </dsp:nvSpPr>
      <dsp:spPr>
        <a:xfrm>
          <a:off x="5518949" y="1395470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manuell</a:t>
          </a:r>
        </a:p>
      </dsp:txBody>
      <dsp:txXfrm>
        <a:off x="5518949" y="1395470"/>
        <a:ext cx="2363398" cy="435169"/>
      </dsp:txXfrm>
    </dsp:sp>
    <dsp:sp modelId="{BF819EFD-DF41-1B4A-8F84-0AB33B2B7ACF}">
      <dsp:nvSpPr>
        <dsp:cNvPr id="0" name=""/>
        <dsp:cNvSpPr/>
      </dsp:nvSpPr>
      <dsp:spPr>
        <a:xfrm>
          <a:off x="5341058" y="1954880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73CD-BBCC-6D43-A8DA-B6DF3DBCC6EC}">
      <dsp:nvSpPr>
        <dsp:cNvPr id="0" name=""/>
        <dsp:cNvSpPr/>
      </dsp:nvSpPr>
      <dsp:spPr>
        <a:xfrm>
          <a:off x="5518949" y="1830639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oder automatisch*</a:t>
          </a:r>
        </a:p>
      </dsp:txBody>
      <dsp:txXfrm>
        <a:off x="5518949" y="1830639"/>
        <a:ext cx="2363398" cy="43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06.05.24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azure/virtual-machines/acu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29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erstelle eine Web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r>
              <a:rPr lang="de-DE" dirty="0"/>
              <a:t>WEST Europe</a:t>
            </a:r>
          </a:p>
          <a:p>
            <a:r>
              <a:rPr lang="de-DE" dirty="0"/>
              <a:t>.NET 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31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27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Übre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3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eine kleine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6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0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36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erstelle eine Web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r>
              <a:rPr lang="de-DE" dirty="0"/>
              <a:t>WEST Europe</a:t>
            </a:r>
          </a:p>
          <a:p>
            <a:r>
              <a:rPr lang="de-DE" dirty="0"/>
              <a:t>.NET 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44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2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4ABB3D-9A1D-46F2-8431-37850344F39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App Service Plan erstellen und Pricing Tiers darstellen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7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kleine Demo</a:t>
            </a:r>
          </a:p>
          <a:p>
            <a:r>
              <a:rPr lang="de-DE" dirty="0" err="1"/>
              <a:t>Autoscale</a:t>
            </a:r>
            <a:r>
              <a:rPr lang="de-DE" dirty="0"/>
              <a:t> ist nur in bestimmten Pricing Modellen verfügbar</a:t>
            </a:r>
          </a:p>
          <a:p>
            <a:r>
              <a:rPr lang="de-DE" dirty="0"/>
              <a:t>Kann dann konfiguriert werden. Z.B. CPU ist über 10 min jenseits 70%, dann erweitere um eine Instanz</a:t>
            </a:r>
          </a:p>
          <a:p>
            <a:r>
              <a:rPr lang="de-DE" dirty="0"/>
              <a:t>*Optionen sind Metrik </a:t>
            </a:r>
            <a:r>
              <a:rPr lang="de-DE" dirty="0" err="1"/>
              <a:t>Based</a:t>
            </a:r>
            <a:r>
              <a:rPr lang="de-DE" dirty="0"/>
              <a:t> oder Time </a:t>
            </a:r>
            <a:r>
              <a:rPr lang="de-DE" dirty="0" err="1"/>
              <a:t>Based</a:t>
            </a:r>
            <a:r>
              <a:rPr lang="de-DE" dirty="0"/>
              <a:t> (noch einem bestimmten Zeitplan)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4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ist also ein Web-Server, wenn man so will (Apache, IIS …)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2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kurze Wiederholung von vorhin</a:t>
            </a:r>
          </a:p>
          <a:p>
            <a:r>
              <a:rPr lang="de-DE" dirty="0"/>
              <a:t>*Microsoft empfiehlt den </a:t>
            </a:r>
            <a:r>
              <a:rPr lang="de-DE" dirty="0" err="1"/>
              <a:t>Premius</a:t>
            </a:r>
            <a:r>
              <a:rPr lang="de-DE" dirty="0"/>
              <a:t> V3. </a:t>
            </a:r>
          </a:p>
          <a:p>
            <a:endParaRPr lang="de-DE" dirty="0"/>
          </a:p>
          <a:p>
            <a:r>
              <a:rPr lang="de-DE" i="1" dirty="0"/>
              <a:t>„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Der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PremiumV3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 verspricht Computer mit schnelleren Prozessoren (mindestens 195 </a:t>
            </a:r>
            <a:r>
              <a:rPr lang="de-DE" b="0" i="1" u="none" strike="noStrike" dirty="0">
                <a:effectLst/>
                <a:highlight>
                  <a:srgbClr val="171717"/>
                </a:highlight>
                <a:latin typeface="Segoe UI" panose="020B0502040204020203" pitchFamily="34" charset="0"/>
                <a:hlinkClick r:id="rId3"/>
              </a:rPr>
              <a:t>ACU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 pro virtuelle CPU), SSD-Speicher, speicheroptimiert Optionen und einem vierfachen Arbeitsspeicher-zu-Kern-Verhältnis gegenüber dem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Standard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-Tarif.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PremiumV3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 bietet dieselben erweiterten Funktionen wie der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Standard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-Tarif, unterstützt aber dank einer höheren Anzahl von Instanzen auch eine größere Skalierung."</a:t>
            </a:r>
            <a:endParaRPr lang="de-DE" i="1" dirty="0"/>
          </a:p>
          <a:p>
            <a:endParaRPr lang="de-DE" dirty="0"/>
          </a:p>
          <a:p>
            <a:r>
              <a:rPr lang="de-DE" dirty="0"/>
              <a:t>Quelle: 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overview</a:t>
            </a:r>
            <a:r>
              <a:rPr lang="de-DE" dirty="0"/>
              <a:t>-hosting-plans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6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environment</a:t>
            </a:r>
            <a:r>
              <a:rPr lang="de-DE" dirty="0"/>
              <a:t>/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56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getting-started?pivots</a:t>
            </a:r>
            <a:r>
              <a:rPr lang="de-DE" dirty="0"/>
              <a:t>=</a:t>
            </a:r>
            <a:r>
              <a:rPr lang="de-DE" dirty="0" err="1"/>
              <a:t>stack-net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6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79130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46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B8CE-600A-8B8F-5438-DECE5524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EA600-CBC6-A8F2-D440-F68A1510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27C4B-970D-2C0B-B1B2-D898A43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DD07-EA3C-6272-A7F0-C618B5E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8728-C5B8-034B-0F1F-99E55916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2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561FB-DC03-72BD-6DF6-D8AB6C0C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756D3-4E42-7491-1D4B-B167235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91221-7E19-7887-9762-86DCED8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7FDE7-EB92-0325-275B-FD854C4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9E9D3-95D3-87E5-57AF-50938CC7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6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B867D-B71B-3BF9-B0D7-79631DC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C2EC1-7C17-63EA-0CE6-5385192B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42290-7EEF-A882-3F99-CD335ED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A59E4-C608-95F8-EC7E-C020735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59437-9B89-9BF7-3830-B43B1AA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9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8DB7-680D-7E28-3F5A-07FF03A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8FFFB-AF89-385D-4DB2-FC357062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E667-6FF8-282C-3625-1D133F687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FED58-0FDA-3E1B-3525-CA7569FA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F34192-0DD1-1CD8-8D4C-1054FC7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E57B1-1A1C-410D-1492-61118A8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9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A5F62-8E35-B3A6-FE3A-06124CA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1D22A-2B9A-EF91-FCD6-5A523E1C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B185B-7A80-D923-5CD5-A8AFA9F4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7B158-CA6B-B666-5022-DB93F96F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66D450-9ADD-B510-A5B6-750E966DC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5BAC65-23E2-3FF1-E973-2DCAEA0D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99ADD9-F7E9-5EFC-2B61-A20DF3D2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1A25CF-CEE0-E81C-0FE9-D014CDA4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4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95585-7A2F-AC11-4EA9-59D5792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D56A5-EB40-42F6-B037-4967DDF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061C2-D4F9-2365-48BC-706E484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3F0B93-9D7B-69D4-8053-8A2699D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9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2F0D27-77D3-8701-369D-A9B046C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108BB1-05C2-3699-1CFD-DE73D969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1D1592-FB2A-FEB8-E394-2A3E119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6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5DD81-0C25-AE25-909E-CC5A5008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C9F65-C1B8-0460-C866-E2225B4E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A61CF-BF88-1C58-5C50-EE2E069A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D612E-7926-2E65-0DAC-A85991E6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DE13E-B5B2-7B65-C30A-67058EC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31047-D6A8-8036-239D-2FDA91E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9A4F4-5729-615D-3DF3-BEB1EDCD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2E5504-2163-7334-5A53-7B59D4F2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B7B71-9046-CE59-9908-1F6DF495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65430-4D0C-39F3-6D3D-BE97A67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40D13-177A-32AA-15E6-2FE3E60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8EEAE-EA0F-F963-CD50-09DDE0A2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A22B-3ADE-7024-1AE8-A9ECC49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3744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F05FA-8DC9-4574-2623-8A61ADE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9BC33-4FA3-F996-6DCB-0E0C0BC5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E976B-1106-027C-17AC-C935BE2C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B448A-EDE5-FE60-9CC2-F2AF5E4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41CC9-1827-54BA-EC80-30CEE856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4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B314A0-CE03-EE82-8173-83198498B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C26957-47B7-41AC-B9E6-615889CF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610E3-531F-E5DF-6B24-EBB63C66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9B104-C77D-0459-E339-CE0E2DD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D8E1D-A00A-EEE9-71BC-47DFE6C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5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36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3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16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2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3" r:id="rId9"/>
    <p:sldLayoutId id="214748372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57316-AAED-2A4B-851D-AC66C66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C83B5-1B23-EF01-0103-9652D75C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D1F69B9-15C9-C97E-623B-0F6297A413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837792"/>
            <a:ext cx="1355709" cy="6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azure/azure-functions/functions-scenarios#real-time-stream-and-event-processing" TargetMode="External"/><Relationship Id="rId2" Type="http://schemas.openxmlformats.org/officeDocument/2006/relationships/hyperlink" Target="https://learn.microsoft.com/de-de/azure/azure-functions/functions-scenarios#process-file-upload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de-de/azure/azure-functions/functions-scenarios#machine-learning-and-a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de-de/azure/azure-functions/functions-scenarios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azure/cosmos-db/introduction" TargetMode="External"/><Relationship Id="rId2" Type="http://schemas.openxmlformats.org/officeDocument/2006/relationships/hyperlink" Target="https://learn.microsoft.com/de-de/azure/azure-functions/functions-scenarios#respond-to-database-chang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de-de/azure/azure-functions/functions-scenarios#create-reliable-message-system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E934-6ED1-6CC4-4B26-4C92D7E2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157" r="284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Azure </a:t>
            </a:r>
            <a:r>
              <a:rPr lang="de-DE" dirty="0" err="1">
                <a:solidFill>
                  <a:srgbClr val="FFFFFF"/>
                </a:solidFill>
              </a:rPr>
              <a:t>Application</a:t>
            </a:r>
            <a:r>
              <a:rPr lang="de-DE" dirty="0">
                <a:solidFill>
                  <a:srgbClr val="FFFFFF"/>
                </a:solidFill>
              </a:rPr>
              <a:t> Services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Ernst Hutsteiner</a:t>
            </a:r>
          </a:p>
          <a:p>
            <a:r>
              <a:rPr lang="de-DE">
                <a:solidFill>
                  <a:srgbClr val="FFFFFF"/>
                </a:solidFill>
              </a:rPr>
              <a:t>Geschäftsführer Hutsteiner IT-Services GmbH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32D2-3BAB-34EF-0614-D061DC15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– Gute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B4574-D220-D8EF-CD17-D57A5334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Mehrere Sprachen (ASP.NET, ASP.NET Core, Java, </a:t>
            </a:r>
            <a:r>
              <a:rPr lang="de-DE" dirty="0" err="1"/>
              <a:t>Node.js</a:t>
            </a:r>
            <a:r>
              <a:rPr lang="de-DE" dirty="0"/>
              <a:t>, PHP, oder Python)</a:t>
            </a:r>
          </a:p>
          <a:p>
            <a:r>
              <a:rPr lang="de-DE" dirty="0"/>
              <a:t>Produktionsumgebung ist verwaltet (</a:t>
            </a:r>
            <a:r>
              <a:rPr lang="de-DE" dirty="0" err="1"/>
              <a:t>autom</a:t>
            </a:r>
            <a:r>
              <a:rPr lang="de-DE" dirty="0"/>
              <a:t>.  </a:t>
            </a:r>
            <a:r>
              <a:rPr lang="de-DE" dirty="0" err="1"/>
              <a:t>Patching</a:t>
            </a:r>
            <a:r>
              <a:rPr lang="de-DE" dirty="0"/>
              <a:t>)</a:t>
            </a:r>
          </a:p>
          <a:p>
            <a:r>
              <a:rPr lang="de-DE" dirty="0"/>
              <a:t>Containerisierung und Docker</a:t>
            </a:r>
          </a:p>
          <a:p>
            <a:r>
              <a:rPr lang="de-DE" dirty="0" err="1"/>
              <a:t>DevOps</a:t>
            </a:r>
            <a:r>
              <a:rPr lang="de-DE" dirty="0"/>
              <a:t>-Optimierung (fortlaufende Integration und Bereitstellung)</a:t>
            </a:r>
          </a:p>
          <a:p>
            <a:r>
              <a:rPr lang="de-DE" dirty="0"/>
              <a:t>Skalierung und HA</a:t>
            </a:r>
          </a:p>
          <a:p>
            <a:r>
              <a:rPr lang="de-DE" dirty="0"/>
              <a:t>Sicherheit und Compliance</a:t>
            </a:r>
          </a:p>
          <a:p>
            <a:r>
              <a:rPr lang="de-DE" dirty="0"/>
              <a:t>Authentifizierung (</a:t>
            </a:r>
            <a:r>
              <a:rPr lang="de-DE" dirty="0" err="1"/>
              <a:t>Entra</a:t>
            </a:r>
            <a:r>
              <a:rPr lang="de-DE" dirty="0"/>
              <a:t> ID, Google, Facebook, Twitter)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95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B3BA-1A09-9F0B-7B8A-4D525EDF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App Service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BA375-29BC-F415-1749-BE84C1D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 mit</a:t>
            </a:r>
          </a:p>
          <a:p>
            <a:r>
              <a:rPr lang="de-DE" dirty="0"/>
              <a:t>Visual Studio</a:t>
            </a:r>
          </a:p>
          <a:p>
            <a:r>
              <a:rPr lang="de-DE" dirty="0"/>
              <a:t>Visual Studio Code</a:t>
            </a:r>
          </a:p>
          <a:p>
            <a:r>
              <a:rPr lang="de-DE" dirty="0"/>
              <a:t>Befehlszeile</a:t>
            </a:r>
          </a:p>
          <a:p>
            <a:r>
              <a:rPr lang="de-DE" dirty="0"/>
              <a:t>Azure PowerShell</a:t>
            </a:r>
          </a:p>
          <a:p>
            <a:r>
              <a:rPr lang="de-DE" dirty="0"/>
              <a:t>Azure-Portal</a:t>
            </a:r>
          </a:p>
          <a:p>
            <a:r>
              <a:rPr lang="de-DE" dirty="0"/>
              <a:t>Third Party (e.g. </a:t>
            </a:r>
            <a:r>
              <a:rPr lang="de-DE" dirty="0" err="1"/>
              <a:t>Jetbrains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74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 close up">
            <a:extLst>
              <a:ext uri="{FF2B5EF4-FFF2-40B4-BE49-F238E27FC236}">
                <a16:creationId xmlns:a16="http://schemas.microsoft.com/office/drawing/2014/main" id="{5BC09790-4E01-E3DD-C3D8-62ED188F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3509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1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3F5C2-722B-519E-246A-AEFE413D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Bereitstellen einer Web-App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D1DE1-078D-8B2A-9889-B02AB21A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Bereitstellung erfolgt über</a:t>
            </a:r>
          </a:p>
          <a:p>
            <a:r>
              <a:rPr lang="de-DE" dirty="0"/>
              <a:t>Entwicklungsumgebung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/>
              <a:t>Third Party</a:t>
            </a:r>
          </a:p>
          <a:p>
            <a:r>
              <a:rPr lang="de-DE" dirty="0"/>
              <a:t>Azure CLI</a:t>
            </a:r>
          </a:p>
          <a:p>
            <a:r>
              <a:rPr lang="de-DE" dirty="0"/>
              <a:t>Azure PowerShell</a:t>
            </a:r>
          </a:p>
          <a:p>
            <a:r>
              <a:rPr lang="de-DE" dirty="0"/>
              <a:t>Azure-Portal</a:t>
            </a:r>
          </a:p>
        </p:txBody>
      </p:sp>
    </p:spTree>
    <p:extLst>
      <p:ext uri="{BB962C8B-B14F-4D97-AF65-F5344CB8AC3E}">
        <p14:creationId xmlns:p14="http://schemas.microsoft.com/office/powerpoint/2010/main" val="18215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800D93-630D-F836-E721-B583A70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– Web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A00CF-B08E-37DC-C9C3-2087F1E7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3809999"/>
            <a:ext cx="5269314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Readme.md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unter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../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BlazorApp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95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FC95-FC57-F8FD-3270-D8A0EA1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D85DA-388B-0B2C-8898-8FC85EE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dirty="0" err="1"/>
              <a:t>Varialben</a:t>
            </a:r>
            <a:r>
              <a:rPr lang="de-DE" dirty="0"/>
              <a:t> (Umgebungsvariablen) die an den Code übergeben werden</a:t>
            </a:r>
          </a:p>
          <a:p>
            <a:r>
              <a:rPr lang="de-DE" dirty="0"/>
              <a:t>In .NET unter </a:t>
            </a:r>
            <a:r>
              <a:rPr lang="de-DE" dirty="0" err="1"/>
              <a:t>appsettings</a:t>
            </a:r>
            <a:r>
              <a:rPr lang="de-DE" dirty="0"/>
              <a:t>, in Python .</a:t>
            </a:r>
            <a:r>
              <a:rPr lang="de-DE" dirty="0" err="1"/>
              <a:t>env</a:t>
            </a:r>
            <a:r>
              <a:rPr lang="de-DE" dirty="0"/>
              <a:t>,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Anpassungen/Änderungen führen zum Neustart</a:t>
            </a:r>
          </a:p>
          <a:p>
            <a:r>
              <a:rPr lang="de-DE" dirty="0"/>
              <a:t>Werte werden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ausgeblendet</a:t>
            </a:r>
          </a:p>
          <a:p>
            <a:r>
              <a:rPr lang="de-DE" dirty="0"/>
              <a:t>Sind verschlüsselt (</a:t>
            </a:r>
            <a:r>
              <a:rPr lang="de-DE" dirty="0" err="1"/>
              <a:t>encrypted</a:t>
            </a:r>
            <a:r>
              <a:rPr lang="de-DE" dirty="0"/>
              <a:t>-at-rest)</a:t>
            </a:r>
          </a:p>
        </p:txBody>
      </p:sp>
    </p:spTree>
    <p:extLst>
      <p:ext uri="{BB962C8B-B14F-4D97-AF65-F5344CB8AC3E}">
        <p14:creationId xmlns:p14="http://schemas.microsoft.com/office/powerpoint/2010/main" val="305369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F9859-0C0E-1B28-88FD-94504C3B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Slots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641D8-442F-C4EA-4737-04BE7283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Erlaubt getrennte „Slots“ von Code</a:t>
            </a:r>
          </a:p>
          <a:p>
            <a:r>
              <a:rPr lang="de-DE" dirty="0"/>
              <a:t>App Änderungen können noch validiert werden bevor sie in Produktion gehen</a:t>
            </a:r>
          </a:p>
          <a:p>
            <a:r>
              <a:rPr lang="de-DE" dirty="0"/>
              <a:t>Ein „</a:t>
            </a:r>
            <a:r>
              <a:rPr lang="de-DE" dirty="0" err="1"/>
              <a:t>swapping</a:t>
            </a:r>
            <a:r>
              <a:rPr lang="de-DE" dirty="0"/>
              <a:t>“ zwischen Slots ist möglich</a:t>
            </a:r>
          </a:p>
          <a:p>
            <a:r>
              <a:rPr lang="de-DE" dirty="0"/>
              <a:t>Erfordert Standard oder Premium</a:t>
            </a:r>
          </a:p>
        </p:txBody>
      </p:sp>
    </p:spTree>
    <p:extLst>
      <p:ext uri="{BB962C8B-B14F-4D97-AF65-F5344CB8AC3E}">
        <p14:creationId xmlns:p14="http://schemas.microsoft.com/office/powerpoint/2010/main" val="405368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C1F1-AAB2-52EE-ED95-E7C2F4F4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787F8-7E33-2B80-7CB9-BF49485F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Via Monitor (</a:t>
            </a:r>
            <a:r>
              <a:rPr lang="de-DE" dirty="0" err="1"/>
              <a:t>Overview</a:t>
            </a:r>
            <a:r>
              <a:rPr lang="de-DE" dirty="0"/>
              <a:t> &gt; Monitoring)</a:t>
            </a:r>
          </a:p>
          <a:p>
            <a:r>
              <a:rPr lang="de-DE" dirty="0"/>
              <a:t>App </a:t>
            </a:r>
            <a:r>
              <a:rPr lang="de-DE" dirty="0" err="1"/>
              <a:t>Insights</a:t>
            </a:r>
            <a:endParaRPr lang="de-DE" dirty="0"/>
          </a:p>
          <a:p>
            <a:r>
              <a:rPr lang="de-DE" dirty="0"/>
              <a:t>Azure Monitor (Global)</a:t>
            </a:r>
          </a:p>
        </p:txBody>
      </p:sp>
    </p:spTree>
    <p:extLst>
      <p:ext uri="{BB962C8B-B14F-4D97-AF65-F5344CB8AC3E}">
        <p14:creationId xmlns:p14="http://schemas.microsoft.com/office/powerpoint/2010/main" val="229354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00201-6EAD-326B-B3B8-3B021D3D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4D3B4-7A33-DE71-3454-75F1A7E8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Authentifizierung</a:t>
            </a:r>
          </a:p>
          <a:p>
            <a:r>
              <a:rPr lang="de-DE" dirty="0"/>
              <a:t>Benötigt keinen extra Code</a:t>
            </a:r>
          </a:p>
          <a:p>
            <a:r>
              <a:rPr lang="de-DE" dirty="0"/>
              <a:t>Kann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erfolgen über</a:t>
            </a:r>
          </a:p>
          <a:p>
            <a:pPr lvl="1"/>
            <a:r>
              <a:rPr lang="de-DE" dirty="0" err="1"/>
              <a:t>Entra</a:t>
            </a:r>
            <a:endParaRPr lang="de-DE" dirty="0"/>
          </a:p>
          <a:p>
            <a:pPr lvl="1"/>
            <a:r>
              <a:rPr lang="de-DE" dirty="0"/>
              <a:t>Microsoft-Konto</a:t>
            </a:r>
          </a:p>
          <a:p>
            <a:pPr lvl="1"/>
            <a:r>
              <a:rPr lang="de-DE" dirty="0"/>
              <a:t>Facebook</a:t>
            </a:r>
          </a:p>
          <a:p>
            <a:pPr lvl="1"/>
            <a:r>
              <a:rPr lang="de-DE" dirty="0"/>
              <a:t>Google</a:t>
            </a:r>
          </a:p>
          <a:p>
            <a:pPr lvl="1"/>
            <a:r>
              <a:rPr lang="de-DE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16152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B3116-4DBB-048A-7D8C-73558774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– </a:t>
            </a:r>
            <a:r>
              <a:rPr lang="de-DE" dirty="0" err="1"/>
              <a:t>Advanced</a:t>
            </a:r>
            <a:r>
              <a:rPr lang="de-DE" dirty="0"/>
              <a:t>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4D10A-F345-1738-3154-32B0A528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Ermöglichen Einsicht bis auf OS Ebene</a:t>
            </a:r>
          </a:p>
          <a:p>
            <a:r>
              <a:rPr lang="de-DE" dirty="0"/>
              <a:t>Hilfreich beim </a:t>
            </a:r>
            <a:r>
              <a:rPr lang="de-DE" dirty="0" err="1"/>
              <a:t>Troubelshooting</a:t>
            </a:r>
            <a:endParaRPr lang="de-DE" dirty="0"/>
          </a:p>
          <a:p>
            <a:r>
              <a:rPr lang="de-DE" dirty="0"/>
              <a:t>Es gibt Unterschiede zwischen Windows und Linux</a:t>
            </a:r>
          </a:p>
          <a:p>
            <a:r>
              <a:rPr lang="de-DE" dirty="0"/>
              <a:t>Kleine Demo:</a:t>
            </a:r>
          </a:p>
        </p:txBody>
      </p:sp>
    </p:spTree>
    <p:extLst>
      <p:ext uri="{BB962C8B-B14F-4D97-AF65-F5344CB8AC3E}">
        <p14:creationId xmlns:p14="http://schemas.microsoft.com/office/powerpoint/2010/main" val="45922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6" name="Rectangle 1434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48" name="Rectangle 1434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de-DE" sz="3500" dirty="0"/>
              <a:t>Agenda  - </a:t>
            </a:r>
            <a:r>
              <a:rPr lang="de-DE" sz="3500" dirty="0" err="1"/>
              <a:t>Serverless</a:t>
            </a:r>
            <a:r>
              <a:rPr lang="de-DE" sz="3500" dirty="0"/>
              <a:t> Computing</a:t>
            </a:r>
          </a:p>
        </p:txBody>
      </p:sp>
      <p:sp>
        <p:nvSpPr>
          <p:cNvPr id="14350" name="Rectangle 1434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de-DE" sz="1900" dirty="0"/>
              <a:t>Azure Web App</a:t>
            </a:r>
          </a:p>
          <a:p>
            <a:r>
              <a:rPr lang="de-DE" sz="1900" dirty="0"/>
              <a:t>Azure </a:t>
            </a:r>
            <a:r>
              <a:rPr lang="de-DE" sz="1900" dirty="0" err="1"/>
              <a:t>Functions</a:t>
            </a:r>
            <a:endParaRPr lang="de-DE" sz="1900" dirty="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30D22-E6A6-85FC-A5C0-35298A77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20126"/>
            <a:ext cx="2855047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</a:t>
            </a:r>
          </a:p>
        </p:txBody>
      </p:sp>
      <p:pic>
        <p:nvPicPr>
          <p:cNvPr id="1026" name="Picture 2" descr="Microsoft Azure Functions png images | PNGEgg">
            <a:extLst>
              <a:ext uri="{FF2B5EF4-FFF2-40B4-BE49-F238E27FC236}">
                <a16:creationId xmlns:a16="http://schemas.microsoft.com/office/drawing/2014/main" id="{98EECD3F-9027-9223-8A46-60A7B9B97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541" y="2094505"/>
            <a:ext cx="4456123" cy="252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11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A4D19-38E0-5A6F-2FD1-4C6B6C15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41F4B-A3D6-4259-8352-D0B2E1FA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serverlose Lösung</a:t>
            </a:r>
          </a:p>
          <a:p>
            <a:r>
              <a:rPr lang="de-DE" dirty="0"/>
              <a:t>umfassende Reihe von ereignisgesteuerten Triggern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48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15927-EC87-0342-5CF3-65807D1F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20126"/>
            <a:ext cx="2855047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Szenarien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154203-F000-3938-2FB1-7AA57B986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68531"/>
              </p:ext>
            </p:extLst>
          </p:nvPr>
        </p:nvGraphicFramePr>
        <p:xfrm>
          <a:off x="4097541" y="896528"/>
          <a:ext cx="4456124" cy="4923085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2217190">
                  <a:extLst>
                    <a:ext uri="{9D8B030D-6E8A-4147-A177-3AD203B41FA5}">
                      <a16:colId xmlns:a16="http://schemas.microsoft.com/office/drawing/2014/main" val="1930802745"/>
                    </a:ext>
                  </a:extLst>
                </a:gridCol>
                <a:gridCol w="2238934">
                  <a:extLst>
                    <a:ext uri="{9D8B030D-6E8A-4147-A177-3AD203B41FA5}">
                      <a16:colId xmlns:a16="http://schemas.microsoft.com/office/drawing/2014/main" val="129419193"/>
                    </a:ext>
                  </a:extLst>
                </a:gridCol>
              </a:tblGrid>
              <a:tr h="433805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cap="none" spc="0">
                          <a:solidFill>
                            <a:schemeClr val="bg1"/>
                          </a:solidFill>
                          <a:effectLst/>
                        </a:rPr>
                        <a:t>Zweck</a:t>
                      </a: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cap="none" spc="0">
                          <a:solidFill>
                            <a:schemeClr val="bg1"/>
                          </a:solidFill>
                          <a:effectLst/>
                        </a:rPr>
                        <a:t>Aktion</a:t>
                      </a: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7082"/>
                  </a:ext>
                </a:extLst>
              </a:tr>
              <a:tr h="1344624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Verarbeiten von Dateiuploads</a:t>
                      </a:r>
                      <a:endParaRPr lang="de-DE" sz="15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cap="none" spc="0">
                          <a:solidFill>
                            <a:schemeClr val="bg1"/>
                          </a:solidFill>
                          <a:effectLst/>
                        </a:rPr>
                        <a:t>Ausführen von Code, wenn eine Datei im Blobspeicher hochgeladen oder geändert wird</a:t>
                      </a: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25249"/>
                  </a:ext>
                </a:extLst>
              </a:tr>
              <a:tr h="1572328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Verarbeiten von Daten in Echtzeit</a:t>
                      </a:r>
                      <a:endParaRPr lang="de-DE" sz="15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cap="none" spc="0">
                          <a:solidFill>
                            <a:schemeClr val="bg1"/>
                          </a:solidFill>
                          <a:effectLst/>
                        </a:rPr>
                        <a:t>Erfassen und Transformieren von Daten aus Ereignis- und IoT-Quelldatenströmen auf dem Weg zum Speicher.</a:t>
                      </a: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27369"/>
                  </a:ext>
                </a:extLst>
              </a:tr>
              <a:tr h="1572328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Ableiten von Datenmodellen</a:t>
                      </a:r>
                      <a:endParaRPr lang="de-DE" sz="15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cap="none" spc="0">
                          <a:solidFill>
                            <a:schemeClr val="bg1"/>
                          </a:solidFill>
                          <a:effectLst/>
                        </a:rPr>
                        <a:t>Pullen von Text aus einer Warteschlange und Verwenden für verschiedene KI-Dienste zur Analyse und Klassifizierung.</a:t>
                      </a:r>
                    </a:p>
                  </a:txBody>
                  <a:tcPr marL="93411" marR="93411" marT="113852" marB="467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3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B93E-96E0-F6D6-8E72-42E05FE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20126"/>
            <a:ext cx="2855047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Szenarien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ff.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1B80AE7-466D-5462-4E2A-FC5621E8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2776"/>
              </p:ext>
            </p:extLst>
          </p:nvPr>
        </p:nvGraphicFramePr>
        <p:xfrm>
          <a:off x="4097541" y="1024982"/>
          <a:ext cx="4456123" cy="5177028"/>
        </p:xfrm>
        <a:graphic>
          <a:graphicData uri="http://schemas.openxmlformats.org/drawingml/2006/table">
            <a:tbl>
              <a:tblPr/>
              <a:tblGrid>
                <a:gridCol w="2169058">
                  <a:extLst>
                    <a:ext uri="{9D8B030D-6E8A-4147-A177-3AD203B41FA5}">
                      <a16:colId xmlns:a16="http://schemas.microsoft.com/office/drawing/2014/main" val="3552295383"/>
                    </a:ext>
                  </a:extLst>
                </a:gridCol>
                <a:gridCol w="2287065">
                  <a:extLst>
                    <a:ext uri="{9D8B030D-6E8A-4147-A177-3AD203B41FA5}">
                      <a16:colId xmlns:a16="http://schemas.microsoft.com/office/drawing/2014/main" val="595965561"/>
                    </a:ext>
                  </a:extLst>
                </a:gridCol>
              </a:tblGrid>
              <a:tr h="163992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A4A4A4"/>
                          </a:solidFill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Ausführen einer geplanten Aufgabe</a:t>
                      </a:r>
                      <a:endParaRPr lang="de-DE" sz="1700" b="0" i="0" u="none" strike="noStrike">
                        <a:solidFill>
                          <a:srgbClr val="A4A4A4"/>
                        </a:solidFill>
                        <a:effectLst/>
                        <a:highlight>
                          <a:srgbClr val="17171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</a:rPr>
                        <a:t>Führen Sie Bereinigungscode für Daten in vordefinierten zeitgesteuerten Intervallen aus.</a:t>
                      </a: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573926"/>
                  </a:ext>
                </a:extLst>
              </a:tr>
              <a:tr h="163992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A4A4A4"/>
                          </a:solidFill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Erstellen einer skalierbaren Web-API</a:t>
                      </a:r>
                      <a:endParaRPr lang="de-DE" sz="1700" b="0" i="0" u="none" strike="noStrike">
                        <a:solidFill>
                          <a:srgbClr val="A4A4A4"/>
                        </a:solidFill>
                        <a:effectLst/>
                        <a:highlight>
                          <a:srgbClr val="17171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</a:rPr>
                        <a:t>Implementieren einer Sammlung von REST-Endpunkten für Ihre Webanwendungen mithilfe von HTTP-Triggern.</a:t>
                      </a: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418"/>
                  </a:ext>
                </a:extLst>
              </a:tr>
              <a:tr h="138632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A4A4A4"/>
                          </a:solidFill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Entwickeln eines serverlosen Workflows</a:t>
                      </a:r>
                      <a:endParaRPr lang="de-DE" sz="1700" b="0" i="0" u="none" strike="noStrike">
                        <a:solidFill>
                          <a:srgbClr val="A4A4A4"/>
                        </a:solidFill>
                        <a:effectLst/>
                        <a:highlight>
                          <a:srgbClr val="17171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 dirty="0"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</a:rPr>
                        <a:t>Erstellen eines ereignisgesteuerten Workflows aus einer Reihe von Funktionen mit Durable </a:t>
                      </a:r>
                      <a:r>
                        <a:rPr lang="de-DE" sz="1700" b="0" i="0" u="none" strike="noStrike" dirty="0" err="1"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</a:rPr>
                        <a:t>Functions</a:t>
                      </a:r>
                      <a:r>
                        <a:rPr lang="de-DE" sz="1700" b="0" i="0" u="none" strike="noStrike" dirty="0">
                          <a:effectLst/>
                          <a:highlight>
                            <a:srgbClr val="171717"/>
                          </a:highlight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4532" marR="84532" marT="42266" marB="42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5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2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ACC5B-16EC-1D73-B160-7B8086D2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20126"/>
            <a:ext cx="2855047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Szenarien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ff.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57200BC-F8D6-E3CE-01DE-D55EA22D9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04507"/>
              </p:ext>
            </p:extLst>
          </p:nvPr>
        </p:nvGraphicFramePr>
        <p:xfrm>
          <a:off x="4097541" y="2421590"/>
          <a:ext cx="4456124" cy="187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717">
                  <a:extLst>
                    <a:ext uri="{9D8B030D-6E8A-4147-A177-3AD203B41FA5}">
                      <a16:colId xmlns:a16="http://schemas.microsoft.com/office/drawing/2014/main" val="3920717515"/>
                    </a:ext>
                  </a:extLst>
                </a:gridCol>
                <a:gridCol w="2614407">
                  <a:extLst>
                    <a:ext uri="{9D8B030D-6E8A-4147-A177-3AD203B41FA5}">
                      <a16:colId xmlns:a16="http://schemas.microsoft.com/office/drawing/2014/main" val="3827900743"/>
                    </a:ext>
                  </a:extLst>
                </a:gridCol>
              </a:tblGrid>
              <a:tr h="936480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Reagieren auf Datenbankänderungen</a:t>
                      </a:r>
                      <a:endParaRPr lang="de-DE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6544" marT="28963" marB="96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cap="none" spc="0">
                          <a:solidFill>
                            <a:schemeClr val="tx1"/>
                          </a:solidFill>
                          <a:effectLst/>
                        </a:rPr>
                        <a:t>Ausführen von benutzerdefinierter Logik beim Erstellen oder Aktualisieren eines Dokuments in </a:t>
                      </a:r>
                      <a:r>
                        <a:rPr lang="de-DE" sz="13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 DB</a:t>
                      </a:r>
                      <a:r>
                        <a:rPr lang="de-DE" sz="130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0" marR="96544" marT="28963" marB="96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057581"/>
                  </a:ext>
                </a:extLst>
              </a:tr>
              <a:tr h="936480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Erstellen zuverlässiger Messagingsysteme</a:t>
                      </a:r>
                      <a:endParaRPr lang="de-DE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6544" marT="28963" marB="96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cap="none" spc="0">
                          <a:solidFill>
                            <a:schemeClr val="tx1"/>
                          </a:solidFill>
                          <a:effectLst/>
                        </a:rPr>
                        <a:t>Verarbeiten von Nachrichtenwarteschlangen mit Queue Storage, Service Bus oder Event Hubs.</a:t>
                      </a:r>
                    </a:p>
                  </a:txBody>
                  <a:tcPr marL="0" marR="96544" marT="28963" marB="96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8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2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mera lens close up">
            <a:extLst>
              <a:ext uri="{FF2B5EF4-FFF2-40B4-BE49-F238E27FC236}">
                <a16:creationId xmlns:a16="http://schemas.microsoft.com/office/drawing/2014/main" id="{5BC09790-4E01-E3DD-C3D8-62ED188F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3509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1546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D35D-CAA5-9FB6-60BA-5FDBDCD3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76EF-45A4-158C-0B7C-B7BB1FC2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64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55A4AB-BDBD-2596-48E1-1234D7B8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C80237-4065-115B-E583-88625CF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de-DE" sz="3500"/>
              <a:t>App Service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443A1D-1298-F5BC-8974-EF9ECC7F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321476"/>
            <a:ext cx="3648656" cy="3850724"/>
          </a:xfrm>
        </p:spPr>
        <p:txBody>
          <a:bodyPr anchor="ctr">
            <a:normAutofit/>
          </a:bodyPr>
          <a:lstStyle/>
          <a:p>
            <a:r>
              <a:rPr lang="de-DE" sz="1400"/>
              <a:t>Ein App Service Plan ist eine Compute Ressource (PaaS)</a:t>
            </a:r>
          </a:p>
          <a:p>
            <a:r>
              <a:rPr lang="de-DE" sz="1400"/>
              <a:t>Ist der „Unterbau“ für unsere Anwendungen</a:t>
            </a:r>
          </a:p>
          <a:p>
            <a:r>
              <a:rPr lang="de-DE" sz="1400"/>
              <a:t>Sie wird in einer bestimmten Region bereitgestellt</a:t>
            </a:r>
          </a:p>
          <a:p>
            <a:r>
              <a:rPr lang="de-DE" sz="1400"/>
              <a:t>Erlaubt das Deployment von Anwendungen (z.B. Mobile App</a:t>
            </a:r>
          </a:p>
          <a:p>
            <a:r>
              <a:rPr lang="de-DE" sz="1400"/>
              <a:t>Ist entweder eine VM oder Docker Container im Background (wir haben keine Kontrolle darüber)</a:t>
            </a:r>
          </a:p>
          <a:p>
            <a:r>
              <a:rPr lang="de-DE" sz="1400"/>
              <a:t>Wir bestimmen OS und Leistung</a:t>
            </a:r>
          </a:p>
          <a:p>
            <a:r>
              <a:rPr lang="de-DE" sz="1400"/>
              <a:t>Shared by Default =&gt; wir teilen uns die Resourcen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EC10-F40E-A152-DFF7-6596A59C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057271"/>
            <a:ext cx="3883655" cy="23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8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86185-2BCE-D3E5-A3CB-7EF6F64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Plan - Pricing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C8F34-C802-6D81-4288-45EC0B76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App Service Plan kann mehrere Anwendungen hosten (spart Geld)</a:t>
            </a:r>
          </a:p>
          <a:p>
            <a:r>
              <a:rPr lang="de-DE" dirty="0"/>
              <a:t>Pricing Tiers</a:t>
            </a:r>
          </a:p>
          <a:p>
            <a:pPr lvl="1"/>
            <a:r>
              <a:rPr lang="de-DE" dirty="0"/>
              <a:t>Free (nur einmal pro </a:t>
            </a:r>
            <a:r>
              <a:rPr lang="de-DE" dirty="0" err="1"/>
              <a:t>Subscription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Basic (gerne für DEV)</a:t>
            </a:r>
          </a:p>
          <a:p>
            <a:pPr lvl="1"/>
            <a:r>
              <a:rPr lang="de-DE" dirty="0"/>
              <a:t>Standard (</a:t>
            </a:r>
            <a:r>
              <a:rPr lang="de-DE" dirty="0" err="1"/>
              <a:t>legacy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Premium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… wir sehen uns das in einer kleinen Demo an</a:t>
            </a:r>
          </a:p>
        </p:txBody>
      </p:sp>
    </p:spTree>
    <p:extLst>
      <p:ext uri="{BB962C8B-B14F-4D97-AF65-F5344CB8AC3E}">
        <p14:creationId xmlns:p14="http://schemas.microsoft.com/office/powerpoint/2010/main" val="749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67CDA-7C3E-9684-A0EF-511893F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FCE0F7-8FE8-C2F3-E52F-ABFF54FE3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792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01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A0D998-133E-9655-7F9C-1A56F2E3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de-DE" sz="3500"/>
              <a:t>Azure App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0A2FC-AC5B-7C47-9FA3-98CEFC3A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de-DE" sz="1700" dirty="0"/>
              <a:t>Hostet Web Sites, Web-Apps, </a:t>
            </a:r>
            <a:r>
              <a:rPr lang="de-DE" sz="1700" dirty="0" err="1"/>
              <a:t>RESTful</a:t>
            </a:r>
            <a:r>
              <a:rPr lang="de-DE" sz="1700" dirty="0"/>
              <a:t>-APIs</a:t>
            </a:r>
          </a:p>
          <a:p>
            <a:r>
              <a:rPr lang="de-DE" sz="1700" dirty="0"/>
              <a:t>Erlaubt eine Vielzahl von Programmiersprachen</a:t>
            </a:r>
          </a:p>
          <a:p>
            <a:r>
              <a:rPr lang="de-DE" sz="1700" dirty="0"/>
              <a:t>Wir müssen keinen Web-Server (Infrastruktur) verwalten</a:t>
            </a:r>
          </a:p>
          <a:p>
            <a:r>
              <a:rPr lang="de-DE" sz="1700" dirty="0"/>
              <a:t>Bietet automatische Skalierung</a:t>
            </a:r>
          </a:p>
          <a:p>
            <a:r>
              <a:rPr lang="de-DE" sz="1700" dirty="0"/>
              <a:t>Windows &amp; Linux</a:t>
            </a:r>
          </a:p>
          <a:p>
            <a:r>
              <a:rPr lang="de-DE" sz="1700" dirty="0"/>
              <a:t>Bereitstellung via </a:t>
            </a:r>
            <a:r>
              <a:rPr lang="de-DE" sz="1700" dirty="0" err="1"/>
              <a:t>Git</a:t>
            </a:r>
            <a:r>
              <a:rPr lang="de-DE" sz="1700" dirty="0"/>
              <a:t>-Repository möglich</a:t>
            </a:r>
          </a:p>
          <a:p>
            <a:r>
              <a:rPr lang="de-DE" sz="1700" dirty="0"/>
              <a:t>App Service Plan ist Voraussetzung</a:t>
            </a:r>
          </a:p>
          <a:p>
            <a:endParaRPr lang="de-DE" sz="17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zure App Service · GitHub">
            <a:extLst>
              <a:ext uri="{FF2B5EF4-FFF2-40B4-BE49-F238E27FC236}">
                <a16:creationId xmlns:a16="http://schemas.microsoft.com/office/drawing/2014/main" id="{2176706B-ED86-062C-5756-B8BCB59A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6975" y="1880998"/>
            <a:ext cx="3127897" cy="31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4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951E1-4692-F203-B604-0C35A4D7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Pläne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68A3E-82A2-5FAE-80CD-D39F2DDC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Service wird immer in einem App Service-Plan ausgeführt</a:t>
            </a:r>
          </a:p>
          <a:p>
            <a:r>
              <a:rPr lang="de-DE" dirty="0"/>
              <a:t>In einer bestimmten Region</a:t>
            </a:r>
          </a:p>
          <a:p>
            <a:r>
              <a:rPr lang="de-DE" dirty="0"/>
              <a:t>Einem gewählten OS</a:t>
            </a:r>
          </a:p>
          <a:p>
            <a:r>
              <a:rPr lang="de-DE" dirty="0"/>
              <a:t>Einer bestimmten </a:t>
            </a:r>
            <a:r>
              <a:rPr lang="de-DE" dirty="0" err="1"/>
              <a:t>größe</a:t>
            </a:r>
            <a:r>
              <a:rPr lang="de-DE" dirty="0"/>
              <a:t> und Anzahl von Instanzen</a:t>
            </a:r>
          </a:p>
          <a:p>
            <a:r>
              <a:rPr lang="de-DE" dirty="0"/>
              <a:t>Einem gewählten Tarif*</a:t>
            </a:r>
          </a:p>
        </p:txBody>
      </p:sp>
    </p:spTree>
    <p:extLst>
      <p:ext uri="{BB962C8B-B14F-4D97-AF65-F5344CB8AC3E}">
        <p14:creationId xmlns:p14="http://schemas.microsoft.com/office/powerpoint/2010/main" val="1603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301D2-5B98-6B2B-5654-789E563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Umgebungen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2AF90-6493-44B5-88A7-C2380226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App Service Umgebung = App Service Environment</a:t>
            </a:r>
          </a:p>
          <a:p>
            <a:r>
              <a:rPr lang="de-DE" dirty="0"/>
              <a:t>Ist ein Feature von Azure App Services</a:t>
            </a:r>
          </a:p>
          <a:p>
            <a:r>
              <a:rPr lang="de-DE" dirty="0"/>
              <a:t>Bietet eine isolierte und dedizierte Umgebung an</a:t>
            </a:r>
          </a:p>
          <a:p>
            <a:r>
              <a:rPr lang="de-DE" dirty="0"/>
              <a:t>Hostet:</a:t>
            </a:r>
          </a:p>
          <a:p>
            <a:pPr lvl="1"/>
            <a:r>
              <a:rPr lang="de-DE" dirty="0"/>
              <a:t>Windows Web-Apps</a:t>
            </a:r>
          </a:p>
          <a:p>
            <a:pPr lvl="1"/>
            <a:r>
              <a:rPr lang="de-DE" dirty="0"/>
              <a:t>Linux Web-Apps</a:t>
            </a:r>
          </a:p>
          <a:p>
            <a:pPr lvl="1"/>
            <a:r>
              <a:rPr lang="de-DE" dirty="0"/>
              <a:t>Docker-Container</a:t>
            </a:r>
          </a:p>
          <a:p>
            <a:pPr lvl="1"/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Logic</a:t>
            </a:r>
            <a:r>
              <a:rPr lang="de-DE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3221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CFB6-C604-CD59-40D0-755FFA8D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Umgebungen ff.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D46EF-8D86-FE06-1A08-39DF6872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Sinnvoll wenn:</a:t>
            </a:r>
          </a:p>
          <a:p>
            <a:pPr lvl="1"/>
            <a:r>
              <a:rPr lang="de-DE" dirty="0"/>
              <a:t>Große Umgebungen</a:t>
            </a:r>
          </a:p>
          <a:p>
            <a:pPr lvl="1"/>
            <a:r>
              <a:rPr lang="de-DE" dirty="0"/>
              <a:t>Isolierung und sicherer Netzwerkzugriff</a:t>
            </a:r>
          </a:p>
          <a:p>
            <a:pPr lvl="1"/>
            <a:r>
              <a:rPr lang="de-DE" dirty="0"/>
              <a:t>Hohe Speicheranforderungen</a:t>
            </a:r>
          </a:p>
          <a:p>
            <a:pPr lvl="1"/>
            <a:r>
              <a:rPr lang="de-DE" dirty="0"/>
              <a:t>Sehr hohe </a:t>
            </a:r>
            <a:r>
              <a:rPr lang="de-DE" dirty="0" err="1"/>
              <a:t>Requests</a:t>
            </a:r>
            <a:r>
              <a:rPr lang="de-DE" dirty="0"/>
              <a:t> per Second (RPS)</a:t>
            </a:r>
          </a:p>
          <a:p>
            <a:r>
              <a:rPr lang="de-DE" dirty="0"/>
              <a:t>Szenarien</a:t>
            </a:r>
          </a:p>
          <a:p>
            <a:r>
              <a:rPr lang="de-DE" dirty="0"/>
              <a:t>Interne Branchenanwendungen.</a:t>
            </a:r>
          </a:p>
          <a:p>
            <a:pPr lvl="1"/>
            <a:r>
              <a:rPr lang="de-DE" dirty="0"/>
              <a:t>Anwendungen, die mehr als 30 App Service-Planinstanzen benötigen.</a:t>
            </a:r>
          </a:p>
          <a:p>
            <a:pPr lvl="1"/>
            <a:r>
              <a:rPr lang="de-DE" dirty="0"/>
              <a:t>Systeme mit einem Mandanten, um interne Compliance- oder Sicherheitsanforderungen zu erfüllen.</a:t>
            </a:r>
          </a:p>
          <a:p>
            <a:pPr lvl="1"/>
            <a:r>
              <a:rPr lang="de-DE" dirty="0"/>
              <a:t>Netzwerkisoliertes Hosten von Anwendungen.</a:t>
            </a:r>
          </a:p>
          <a:p>
            <a:pPr lvl="1"/>
            <a:r>
              <a:rPr lang="de-DE" dirty="0"/>
              <a:t>Anwendungen mit mehreren Ebenen.</a:t>
            </a:r>
          </a:p>
          <a:p>
            <a:r>
              <a:rPr lang="de-DE" dirty="0"/>
              <a:t>Dedizierte Umgebung</a:t>
            </a:r>
          </a:p>
          <a:p>
            <a:r>
              <a:rPr lang="de-DE" dirty="0"/>
              <a:t>!Preise</a:t>
            </a:r>
          </a:p>
        </p:txBody>
      </p:sp>
    </p:spTree>
    <p:extLst>
      <p:ext uri="{BB962C8B-B14F-4D97-AF65-F5344CB8AC3E}">
        <p14:creationId xmlns:p14="http://schemas.microsoft.com/office/powerpoint/2010/main" val="3427602463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4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Props1.xml><?xml version="1.0" encoding="utf-8"?>
<ds:datastoreItem xmlns:ds="http://schemas.openxmlformats.org/officeDocument/2006/customXml" ds:itemID="{A3655780-1F62-4522-BD54-243C82D05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6E75DB-B53D-46E1-8431-13E128477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986215-E27E-4EF2-A4F2-640A08426D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95F59C-8DA5-4EB5-81AA-EA53923514B5}">
  <ds:schemaRefs>
    <ds:schemaRef ds:uri="http://www.w3.org/XML/1998/namespace"/>
    <ds:schemaRef ds:uri="cffbfc3b-6b69-42ac-8a83-31a62ae0d5a8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976</Words>
  <Application>Microsoft Macintosh PowerPoint</Application>
  <PresentationFormat>Bildschirmpräsentation (4:3)</PresentationFormat>
  <Paragraphs>195</Paragraphs>
  <Slides>27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Vorlage_DEVWARE_Presentation2012</vt:lpstr>
      <vt:lpstr>Benutzerdefiniertes Design</vt:lpstr>
      <vt:lpstr>Azure Application Services</vt:lpstr>
      <vt:lpstr>Agenda  - Serverless Computing</vt:lpstr>
      <vt:lpstr>App Service Plan</vt:lpstr>
      <vt:lpstr>App Service Plan - Pricing</vt:lpstr>
      <vt:lpstr>Skalierung</vt:lpstr>
      <vt:lpstr>Azure App Service</vt:lpstr>
      <vt:lpstr>App Service Pläne</vt:lpstr>
      <vt:lpstr>App Service Umgebungen</vt:lpstr>
      <vt:lpstr>App Service Umgebungen ff.</vt:lpstr>
      <vt:lpstr>App Service – Gute Gründe</vt:lpstr>
      <vt:lpstr>Azure App Service erstellen</vt:lpstr>
      <vt:lpstr>Demo</vt:lpstr>
      <vt:lpstr>Bereitstellen einer Web-App</vt:lpstr>
      <vt:lpstr>Lab – Web App</vt:lpstr>
      <vt:lpstr>App-Einstellungen</vt:lpstr>
      <vt:lpstr>Deployment Slots</vt:lpstr>
      <vt:lpstr>Überwachung</vt:lpstr>
      <vt:lpstr>Authentication</vt:lpstr>
      <vt:lpstr>App Service – Advanced Tools</vt:lpstr>
      <vt:lpstr>Azure Functions</vt:lpstr>
      <vt:lpstr>Was?</vt:lpstr>
      <vt:lpstr>Szenarien</vt:lpstr>
      <vt:lpstr>Szenarien ff.</vt:lpstr>
      <vt:lpstr>Szenarien ff.</vt:lpstr>
      <vt:lpstr>Demo</vt:lpstr>
      <vt:lpstr>PowerPoint-Präsentation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106</cp:revision>
  <dcterms:created xsi:type="dcterms:W3CDTF">2007-09-30T18:14:31Z</dcterms:created>
  <dcterms:modified xsi:type="dcterms:W3CDTF">2024-05-06T18:13:02Z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