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6"/>
    <p:sldMasterId id="2147483722" r:id="rId7"/>
  </p:sldMasterIdLst>
  <p:notesMasterIdLst>
    <p:notesMasterId r:id="rId14"/>
  </p:notesMasterIdLst>
  <p:handoutMasterIdLst>
    <p:handoutMasterId r:id="rId15"/>
  </p:handoutMasterIdLst>
  <p:sldIdLst>
    <p:sldId id="256" r:id="rId8"/>
    <p:sldId id="695" r:id="rId9"/>
    <p:sldId id="696" r:id="rId10"/>
    <p:sldId id="698" r:id="rId11"/>
    <p:sldId id="694" r:id="rId12"/>
    <p:sldId id="26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63" autoAdjust="0"/>
    <p:restoredTop sz="71752" autoAdjust="0"/>
  </p:normalViewPr>
  <p:slideViewPr>
    <p:cSldViewPr>
      <p:cViewPr varScale="1">
        <p:scale>
          <a:sx n="76" d="100"/>
          <a:sy n="76" d="100"/>
        </p:scale>
        <p:origin x="1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2FE9-F6DE-4E65-9721-F9E571E7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2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1B457-3F2E-4122-9F2F-909BA6E0B6E3}" type="datetimeFigureOut">
              <a:rPr lang="de-DE" smtClean="0"/>
              <a:pPr/>
              <a:t>07.05.24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EE991-81EB-4494-AA83-0C307BABC9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1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learn.microsoft.com</a:t>
            </a:r>
            <a:r>
              <a:rPr lang="de-DE" dirty="0"/>
              <a:t>/de-de/</a:t>
            </a:r>
            <a:r>
              <a:rPr lang="de-DE" dirty="0" err="1"/>
              <a:t>azure</a:t>
            </a:r>
            <a:r>
              <a:rPr lang="de-DE" dirty="0"/>
              <a:t>/service-bus-messaging/service-bus-quickstart-portal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14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AzureCLI</a:t>
            </a:r>
            <a:r>
              <a:rPr lang="de-DE" dirty="0"/>
              <a:t>: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login</a:t>
            </a:r>
            <a:endParaRPr lang="de-DE" dirty="0"/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--</a:t>
            </a:r>
            <a:r>
              <a:rPr lang="de-DE" dirty="0" err="1"/>
              <a:t>subscription</a:t>
            </a:r>
            <a:r>
              <a:rPr lang="de-DE" dirty="0"/>
              <a:t> „MSDN_TC“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--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westeurope</a:t>
            </a:r>
            <a:r>
              <a:rPr lang="de-DE" dirty="0"/>
              <a:t> --name Workshop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appservice</a:t>
            </a:r>
            <a:r>
              <a:rPr lang="de-DE" dirty="0"/>
              <a:t> plan </a:t>
            </a:r>
            <a:r>
              <a:rPr lang="de-DE" dirty="0" err="1"/>
              <a:t>create</a:t>
            </a:r>
            <a:r>
              <a:rPr lang="de-DE" dirty="0"/>
              <a:t> --name </a:t>
            </a:r>
            <a:r>
              <a:rPr lang="de-DE" dirty="0" err="1"/>
              <a:t>WorkshopWebServicePlan</a:t>
            </a:r>
            <a:r>
              <a:rPr lang="de-DE" dirty="0"/>
              <a:t> --</a:t>
            </a:r>
            <a:r>
              <a:rPr lang="de-DE" dirty="0" err="1"/>
              <a:t>resource</a:t>
            </a:r>
            <a:r>
              <a:rPr lang="de-DE" dirty="0"/>
              <a:t>-group Workshop --</a:t>
            </a:r>
            <a:r>
              <a:rPr lang="de-DE" dirty="0" err="1"/>
              <a:t>sku</a:t>
            </a:r>
            <a:r>
              <a:rPr lang="de-DE" dirty="0"/>
              <a:t> FREE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webapp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--name "</a:t>
            </a:r>
            <a:r>
              <a:rPr lang="de-DE" dirty="0" err="1"/>
              <a:t>DemoWebApp</a:t>
            </a:r>
            <a:r>
              <a:rPr lang="de-DE" dirty="0"/>
              <a:t>" --</a:t>
            </a:r>
            <a:r>
              <a:rPr lang="de-DE" dirty="0" err="1"/>
              <a:t>resource</a:t>
            </a:r>
            <a:r>
              <a:rPr lang="de-DE" dirty="0"/>
              <a:t>-group Workshop --plan </a:t>
            </a:r>
            <a:r>
              <a:rPr lang="de-DE" dirty="0" err="1"/>
              <a:t>WorkshopWebServicePlan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PS:</a:t>
            </a:r>
          </a:p>
          <a:p>
            <a:r>
              <a:rPr lang="de-DE" dirty="0"/>
              <a:t>Connect-</a:t>
            </a:r>
            <a:r>
              <a:rPr lang="de-DE" dirty="0" err="1"/>
              <a:t>AzAccount</a:t>
            </a:r>
            <a:endParaRPr lang="de-DE" dirty="0"/>
          </a:p>
          <a:p>
            <a:r>
              <a:rPr lang="de-DE" dirty="0" err="1"/>
              <a:t>Get-AzSubscription</a:t>
            </a:r>
            <a:endParaRPr lang="de-DE" dirty="0"/>
          </a:p>
          <a:p>
            <a:r>
              <a:rPr lang="de-DE" dirty="0"/>
              <a:t>Set-</a:t>
            </a:r>
            <a:r>
              <a:rPr lang="de-DE" dirty="0" err="1"/>
              <a:t>AzContext</a:t>
            </a:r>
            <a:r>
              <a:rPr lang="de-DE" dirty="0"/>
              <a:t> baa0d260-e8e0-4f2b-8e5a-46505efb447c</a:t>
            </a:r>
          </a:p>
          <a:p>
            <a:r>
              <a:rPr lang="de-DE" dirty="0"/>
              <a:t>New-</a:t>
            </a:r>
            <a:r>
              <a:rPr lang="de-DE" dirty="0" err="1"/>
              <a:t>AzResourceGroup</a:t>
            </a:r>
            <a:r>
              <a:rPr lang="de-DE" dirty="0"/>
              <a:t> -Name "Workshop2" -Location '</a:t>
            </a:r>
            <a:r>
              <a:rPr lang="de-DE" dirty="0" err="1"/>
              <a:t>westeurope</a:t>
            </a:r>
            <a:r>
              <a:rPr lang="de-DE" dirty="0"/>
              <a:t>' </a:t>
            </a:r>
          </a:p>
          <a:p>
            <a:r>
              <a:rPr lang="de-DE" dirty="0"/>
              <a:t>New-</a:t>
            </a:r>
            <a:r>
              <a:rPr lang="de-DE" dirty="0" err="1"/>
              <a:t>AzStorageAccount</a:t>
            </a:r>
            <a:r>
              <a:rPr lang="de-DE" dirty="0"/>
              <a:t> -</a:t>
            </a:r>
            <a:r>
              <a:rPr lang="de-DE" dirty="0" err="1"/>
              <a:t>ResourceGroupName</a:t>
            </a:r>
            <a:r>
              <a:rPr lang="de-DE" dirty="0"/>
              <a:t> 'Workshop'  -Name "meinstorage13" -Location "</a:t>
            </a:r>
            <a:r>
              <a:rPr lang="de-DE" dirty="0" err="1"/>
              <a:t>westeurope</a:t>
            </a:r>
            <a:r>
              <a:rPr lang="de-DE" dirty="0"/>
              <a:t>" -</a:t>
            </a:r>
            <a:r>
              <a:rPr lang="de-DE" dirty="0" err="1"/>
              <a:t>SkuName</a:t>
            </a:r>
            <a:r>
              <a:rPr lang="de-DE" dirty="0"/>
              <a:t> </a:t>
            </a:r>
            <a:r>
              <a:rPr lang="de-DE" dirty="0" err="1"/>
              <a:t>Standard_LRS</a:t>
            </a:r>
            <a:r>
              <a:rPr lang="de-DE" dirty="0"/>
              <a:t> -Kind StorageV2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21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62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6000" baseline="0"/>
            </a:lvl1pPr>
          </a:lstStyle>
          <a:p>
            <a:r>
              <a:rPr lang="de-DE" dirty="0"/>
              <a:t>Thema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DEVWARE GmbH</a:t>
            </a:r>
          </a:p>
        </p:txBody>
      </p:sp>
    </p:spTree>
    <p:extLst>
      <p:ext uri="{BB962C8B-B14F-4D97-AF65-F5344CB8AC3E}">
        <p14:creationId xmlns:p14="http://schemas.microsoft.com/office/powerpoint/2010/main" val="2545582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61FA4-FD00-F51E-8EB6-758CF62EC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7925C4-2B37-E7EA-8960-B28D4EF28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44E0F-FB0B-BBE9-2C1D-CCDFF964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2DD0E-77DC-3436-D1D5-85842C73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EF9B8-4013-232E-2F6C-C61EC26A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8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62A2A-1BF6-BC8E-DDD1-752D8C8E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F7E74-26C3-BB78-8BA9-06276475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775BF-682D-382F-FC18-DBC1DEB7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2AA12-CCC0-CFA0-C6D9-D5D01951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22665D-25D2-D752-DC7A-7E6B4629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7FC4B-2D2B-6796-5CE8-46CD0AF7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56A388-0AA6-E6AD-D745-2B63BFA4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E4C9E-CB6E-FEFF-FDB2-5E043A04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8493A-2A28-E255-4B31-AE9529B6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5F43D6-2090-B4E6-6A90-6E29B5F0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5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B5F46-42A5-85CE-3DB8-1BE7EE47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64266-BF95-B381-D2AB-9AF30375C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0F2591-1F79-A18A-E781-8CA66BB9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41E1DF-12F5-D7EF-880B-D4A3998C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08D155-EBF6-0000-4621-F35FD8EA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8F282-3637-DBBC-20BB-10057B5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2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C30BA-4AF7-82AF-247C-02B7311F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D2D623-3B6D-2860-87A1-8964CDE6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EBA2AF-14EF-284D-87E4-E130A04C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09D7D5-B24E-23D1-8887-F886F8DAF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E59D6-8BE2-F006-B5C0-7C8B6E195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3ACAF4-EC17-AB28-C440-FA6B6A91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E06DBD-025B-2ECB-D6BB-004F7312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D6BD5A-7C5B-3EDC-617A-478222B4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83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19A2D-1393-1DB4-25B0-6992BBB1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E0A1AC-91FA-E6CE-06AA-C131EB88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946C6A-4499-D92C-72EF-5F44D89B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C7D0B-0578-005D-37A3-4F98BC8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90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390865-8351-2BA4-D9E6-C9079F1F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0F58CB-9197-0328-6DA8-40DE3933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6D1A7F-BBCF-0ED6-3710-D0B889EB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955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5AFA9-F27B-4EA3-58C0-3A1BA93F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B82C-70D7-2579-E2BF-B5EE089F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F65FF7-E370-F1DF-4C9D-A1159126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5A22A-33E7-8A5D-F408-45B4C046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B7879B-B62A-0983-59C1-6A122AAE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A10CF-ECB1-B268-141B-989338B6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39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743B0-3FF6-E716-262E-C155933D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D0E666-0E02-4D9E-16FB-18D2D305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7C0E0-0FA0-4673-09E0-00CDDC75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821DE5-432C-963E-D2A9-9EDF157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B0863-306B-8B04-6D40-0FCFD6C1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6E9F-5656-8762-56EA-0C159E92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624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61429-EC90-DD3B-CFE0-0E2D8637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BE0F5E-711F-F9A8-FEE6-3EBFF7C8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0528D-63F7-0EFA-6C1B-F3880ECF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23BEC-27AD-FDA3-7BC3-CEF1084F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F1E61A-CA2B-D49E-2038-EC9DEAED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2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1122363"/>
            <a:ext cx="8466666" cy="238760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de-DE" dirty="0"/>
              <a:t>Abschnittstitel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3602038"/>
            <a:ext cx="8466666" cy="868362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kommt ein Untertitel 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04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A6F53E-389A-2C3B-9694-38AD60B4D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79B8AD-7787-2C16-1A6D-33EC808A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F3368D-2AFD-F71F-2184-02742403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ED42F-3254-E85F-2219-DE4257E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8E582-2BAA-A51F-B33F-A86CA5E7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1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129832"/>
            <a:ext cx="8466665" cy="4953794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4665132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4665131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Inhaltsplatzhalter 5"/>
          <p:cNvSpPr>
            <a:spLocks noGrp="1"/>
          </p:cNvSpPr>
          <p:nvPr>
            <p:ph sz="quarter" idx="15"/>
          </p:nvPr>
        </p:nvSpPr>
        <p:spPr>
          <a:xfrm>
            <a:off x="338666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6"/>
          </p:nvPr>
        </p:nvSpPr>
        <p:spPr>
          <a:xfrm>
            <a:off x="4665130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6854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700808"/>
            <a:ext cx="8466665" cy="438281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21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25D15D81-18E0-4000-A3D1-5E1B00E717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8666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499211-C97D-4435-B62B-BD5DC042EE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65130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25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der Prä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7200" baseline="0"/>
            </a:lvl1pPr>
          </a:lstStyle>
          <a:p>
            <a:r>
              <a:rPr lang="de-DE" dirty="0"/>
              <a:t>Thema (Text kann angepasst werden)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</a:t>
            </a:r>
            <a:r>
              <a:rPr lang="de-DE" dirty="0" err="1"/>
              <a:t>Devware</a:t>
            </a:r>
            <a:r>
              <a:rPr lang="de-DE" dirty="0"/>
              <a:t> GmbH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5935133"/>
            <a:ext cx="2836709" cy="6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62655" cy="402977"/>
          </a:xfrm>
          <a:prstGeom prst="rect">
            <a:avLst/>
          </a:prstGeom>
        </p:spPr>
      </p:pic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129832"/>
            <a:ext cx="8466665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7906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des Th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1122363"/>
            <a:ext cx="8466666" cy="2387600"/>
          </a:xfrm>
        </p:spPr>
        <p:txBody>
          <a:bodyPr anchor="b"/>
          <a:lstStyle>
            <a:lvl1pPr algn="l">
              <a:defRPr sz="6000" baseline="0"/>
            </a:lvl1pPr>
          </a:lstStyle>
          <a:p>
            <a:r>
              <a:rPr lang="de-DE" dirty="0"/>
              <a:t>Unterthema (Text kann angepasst werden)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3602038"/>
            <a:ext cx="8466666" cy="868362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kommt ein Untertitel hin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62655" cy="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customXml" Target="../../customXml/item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custData r:id="rId11"/>
            </p:custDataLst>
          </p:nvPr>
        </p:nvSpPr>
        <p:spPr>
          <a:xfrm>
            <a:off x="628650" y="1124744"/>
            <a:ext cx="7886700" cy="5052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E4CB5A-2039-414C-B300-EAD8E3BD162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56503" cy="4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4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00B0F0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3pPr>
      <a:lvl4pPr marL="18288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4pPr>
      <a:lvl5pPr marL="22860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4C125B-24DA-ABB7-6EB8-4782A1E2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B22697-1288-6C64-4DE7-C53DA7C69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03504B84-DE29-E5EC-DEA1-66747BA843D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42935"/>
            <a:ext cx="1527157" cy="7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37397"/>
            <a:ext cx="9143999" cy="1720601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2168" y="5505709"/>
            <a:ext cx="5261625" cy="1019449"/>
          </a:xfrm>
        </p:spPr>
        <p:txBody>
          <a:bodyPr anchor="ctr">
            <a:normAutofit/>
          </a:bodyPr>
          <a:lstStyle/>
          <a:p>
            <a:pPr algn="l"/>
            <a:r>
              <a:rPr lang="de-DE" sz="3800" dirty="0"/>
              <a:t>Azure Service Bus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703794" y="5505709"/>
            <a:ext cx="3086100" cy="1019449"/>
          </a:xfrm>
        </p:spPr>
        <p:txBody>
          <a:bodyPr anchor="ctr">
            <a:normAutofit/>
          </a:bodyPr>
          <a:lstStyle/>
          <a:p>
            <a:pPr algn="r"/>
            <a:r>
              <a:rPr lang="de-DE" sz="1700"/>
              <a:t>Ernst Hutsteiner</a:t>
            </a:r>
          </a:p>
          <a:p>
            <a:pPr algn="r"/>
            <a:r>
              <a:rPr lang="de-DE" sz="1700"/>
              <a:t>Geschäftsführer Hutsteiner IT-Services GmbH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AD291-12FD-F343-810A-BC870575A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83" b="23234"/>
          <a:stretch/>
        </p:blipFill>
        <p:spPr>
          <a:xfrm>
            <a:off x="20" y="10"/>
            <a:ext cx="9143979" cy="5137387"/>
          </a:xfrm>
          <a:prstGeom prst="rect">
            <a:avLst/>
          </a:prstGeom>
          <a:effectLst>
            <a:outerShdw blurRad="190500" dist="63500" dir="5400000" sx="98000" sy="98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12D73-4AE1-8487-6019-43175027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Bus?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1F47222-71F8-B52C-AEA6-41649839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Ein vollständig verwalteten Service Broker für Unternehmen mit Nachrichtenwarteschlangen und Publish/</a:t>
            </a:r>
            <a:r>
              <a:rPr lang="de-DE" dirty="0" err="1"/>
              <a:t>Subscribe</a:t>
            </a:r>
            <a:r>
              <a:rPr lang="de-DE" dirty="0"/>
              <a:t>-Themen. </a:t>
            </a:r>
          </a:p>
          <a:p>
            <a:r>
              <a:rPr lang="de-DE" dirty="0"/>
              <a:t>Service Bus wird verwendet, um Anwendungen und Dienste voneinander zu entkoppeln und so die folgenden Vorteile zu erzielen:</a:t>
            </a:r>
          </a:p>
          <a:p>
            <a:pPr lvl="1"/>
            <a:r>
              <a:rPr lang="de-DE" dirty="0"/>
              <a:t>Übergreifender Lastenausgleich für konkurrierende </a:t>
            </a:r>
            <a:r>
              <a:rPr lang="de-DE" dirty="0" err="1"/>
              <a:t>Worker</a:t>
            </a:r>
            <a:endParaRPr lang="de-DE" dirty="0"/>
          </a:p>
          <a:p>
            <a:pPr lvl="1"/>
            <a:r>
              <a:rPr lang="de-DE" dirty="0"/>
              <a:t>Sicherheit beim Routing und der Übertragung von Daten sowie Kontrolle über Dienst- und Anwendungsgrenzen hinweg</a:t>
            </a:r>
          </a:p>
          <a:p>
            <a:pPr lvl="1"/>
            <a:r>
              <a:rPr lang="de-DE" dirty="0"/>
              <a:t>Koordinierung von Transaktionsausgaben mit hohen Anforderungen an die Zuverlässigkeit</a:t>
            </a:r>
          </a:p>
        </p:txBody>
      </p:sp>
    </p:spTree>
    <p:extLst>
      <p:ext uri="{BB962C8B-B14F-4D97-AF65-F5344CB8AC3E}">
        <p14:creationId xmlns:p14="http://schemas.microsoft.com/office/powerpoint/2010/main" val="13470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D698F3-C4F4-8EC6-0A0A-22CC6E54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de-DE" sz="2600"/>
              <a:t>Warteschlangen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D27061-E6E9-7DCB-8C47-B331E658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de-DE" sz="1600"/>
              <a:t>Service Bus-Warteschlangen unterstützen ein Kommunikationsmodell namens Brokermessaging </a:t>
            </a:r>
          </a:p>
          <a:p>
            <a:r>
              <a:rPr lang="de-DE" sz="1600"/>
              <a:t>Komponenten kommunizieren über die Warteschlage. Sie fungiert als Broker</a:t>
            </a:r>
          </a:p>
          <a:p>
            <a:r>
              <a:rPr lang="de-DE" sz="1600"/>
              <a:t>Es gibt Sender und Empfänger</a:t>
            </a:r>
          </a:p>
          <a:p>
            <a:r>
              <a:rPr lang="de-DE" sz="1600"/>
              <a:t>Es gilt: First In, First Out (FIFO) </a:t>
            </a:r>
          </a:p>
        </p:txBody>
      </p:sp>
      <p:pic>
        <p:nvPicPr>
          <p:cNvPr id="1026" name="Picture 2" descr="QueueConcepts">
            <a:extLst>
              <a:ext uri="{FF2B5EF4-FFF2-40B4-BE49-F238E27FC236}">
                <a16:creationId xmlns:a16="http://schemas.microsoft.com/office/drawing/2014/main" id="{309C6C19-333E-4294-AD6A-B7F3F69B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2153970"/>
            <a:ext cx="5177790" cy="255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1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96E34-0459-C559-C656-27A9AF8D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39BF3-6B1E-4E0C-4F3C-DBA12DE2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Namespace (</a:t>
            </a:r>
            <a:r>
              <a:rPr lang="de-DE" dirty="0" err="1"/>
              <a:t>unique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Global eindeutig	</a:t>
            </a:r>
          </a:p>
          <a:p>
            <a:r>
              <a:rPr lang="de-DE" dirty="0"/>
              <a:t>Warteschlange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38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EF97823D-0AE0-E35A-D2DA-C1533295B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7E851-2CEA-4553-9BD2-C2D5DFE5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FAQ</a:t>
            </a:r>
          </a:p>
        </p:txBody>
      </p:sp>
      <p:pic>
        <p:nvPicPr>
          <p:cNvPr id="7" name="Inhaltsplatzhalter 6" descr="Marke Fragezeichen mit einfarbiger Füllung">
            <a:extLst>
              <a:ext uri="{FF2B5EF4-FFF2-40B4-BE49-F238E27FC236}">
                <a16:creationId xmlns:a16="http://schemas.microsoft.com/office/drawing/2014/main" id="{9B9EA654-A62D-64E4-104D-B532F41E7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9029" y="2420888"/>
            <a:ext cx="2105941" cy="2105941"/>
          </a:xfr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Vorlage_DEVWARE_Presentation20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terfolie_DEVWARE_Praesentation.pptx" id="{5E2CE1C4-2580-4D65-8AFF-1909C5CACA98}" vid="{24459CEB-1E66-402B-9A12-EF6F32D4A05D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2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1DE681CD9386488F3B73B952864319" ma:contentTypeVersion="2" ma:contentTypeDescription="Ein neues Dokument erstellen." ma:contentTypeScope="" ma:versionID="550c675347f51bd06a426c3cd402bd83">
  <xsd:schema xmlns:xsd="http://www.w3.org/2001/XMLSchema" xmlns:xs="http://www.w3.org/2001/XMLSchema" xmlns:p="http://schemas.microsoft.com/office/2006/metadata/properties" xmlns:ns2="cffbfc3b-6b69-42ac-8a83-31a62ae0d5a8" targetNamespace="http://schemas.microsoft.com/office/2006/metadata/properties" ma:root="true" ma:fieldsID="d065a53709def6fd0aecca9d51d5499b" ns2:_="">
    <xsd:import namespace="cffbfc3b-6b69-42ac-8a83-31a62ae0d5a8"/>
    <xsd:element name="properties">
      <xsd:complexType>
        <xsd:sequence>
          <xsd:element name="documentManagement">
            <xsd:complexType>
              <xsd:all>
                <xsd:element ref="ns2:CRMProduk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bfc3b-6b69-42ac-8a83-31a62ae0d5a8" elementFormDefault="qualified">
    <xsd:import namespace="http://schemas.microsoft.com/office/2006/documentManagement/types"/>
    <xsd:import namespace="http://schemas.microsoft.com/office/infopath/2007/PartnerControls"/>
    <xsd:element name="CRMProduktID" ma:index="8" nillable="true" ma:displayName="CRMProduktID" ma:internalName="CRMProdukt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MProduktID xmlns="cffbfc3b-6b69-42ac-8a83-31a62ae0d5a8" xsi:nil="true"/>
  </documentManagement>
</p:properties>
</file>

<file path=customXml/itemProps1.xml><?xml version="1.0" encoding="utf-8"?>
<ds:datastoreItem xmlns:ds="http://schemas.openxmlformats.org/officeDocument/2006/customXml" ds:itemID="{7C6143AF-337C-4A31-8FE0-52EFD1D663C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F2E6CB2-5B5C-4D68-B1E2-9E4839FAF87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6B5D9DC-2E6E-4726-8C8C-ED9AA45305D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A038AE5-8C92-4FC4-A773-50AA3753C3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fbfc3b-6b69-42ac-8a83-31a62ae0d5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9BCC6D4A-7057-405F-9B74-B09C5C1481A5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cffbfc3b-6b69-42ac-8a83-31a62ae0d5a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</Words>
  <Application>Microsoft Macintosh PowerPoint</Application>
  <PresentationFormat>Bildschirmpräsentation (4:3)</PresentationFormat>
  <Paragraphs>39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Vorlage_DEVWARE_Presentation2012</vt:lpstr>
      <vt:lpstr>Benutzerdefiniertes Design</vt:lpstr>
      <vt:lpstr>Azure Service Bus</vt:lpstr>
      <vt:lpstr>Service Bus?</vt:lpstr>
      <vt:lpstr>Warteschlangen</vt:lpstr>
      <vt:lpstr>Bestandteile</vt:lpstr>
      <vt:lpstr>Demo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PPT-Vorlage</dc:title>
  <dc:creator>Tibor Csizmadia</dc:creator>
  <cp:lastModifiedBy>Ernst Hutsteiner</cp:lastModifiedBy>
  <cp:revision>123</cp:revision>
  <dcterms:created xsi:type="dcterms:W3CDTF">2007-09-30T18:14:31Z</dcterms:created>
  <dcterms:modified xsi:type="dcterms:W3CDTF">2024-05-07T16:19:42Z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0x010100971DE681CD9386488F3B73B952864319</vt:lpwstr>
  </property>
</Properties>
</file>