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992fc4fa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992fc4fa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992fc4fa6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992fc4fa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992fc4fa6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992fc4fa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992fc4fa6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992fc4fa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992fc4fa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992fc4fa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992fc4fa6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992fc4fa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992fc4fa6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992fc4fa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992fc4fa6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992fc4fa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992fc4fa6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992fc4fa6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992fc4fa6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992fc4fa6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992fc4fa6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992fc4fa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992fc4fa6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992fc4fa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992fc4fa6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992fc4fa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992fc4fa6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992fc4fa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992fc4fa6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992fc4fa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992fc4fa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992fc4fa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992fc4fa6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992fc4fa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992fc4fa6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992fc4fa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992fc4fa6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992fc4fa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92fc4fa6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92fc4fa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992fc4fa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992fc4fa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992fc4fa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992fc4fa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postgresql.org/downloa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chromia.dev/rell-eclipse/updat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Rell basics</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Downloads and asimple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Changing to a Rell perspective</a:t>
            </a:r>
            <a:endParaRPr/>
          </a:p>
        </p:txBody>
      </p:sp>
      <p:sp>
        <p:nvSpPr>
          <p:cNvPr id="130" name="Google Shape;130;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Go to window → perspective →open Perspective → other </a:t>
            </a:r>
            <a:endParaRPr/>
          </a:p>
        </p:txBody>
      </p:sp>
      <p:pic>
        <p:nvPicPr>
          <p:cNvPr id="131" name="Google Shape;131;p22"/>
          <p:cNvPicPr preferRelativeResize="0"/>
          <p:nvPr/>
        </p:nvPicPr>
        <p:blipFill>
          <a:blip r:embed="rId3">
            <a:alphaModFix/>
          </a:blip>
          <a:stretch>
            <a:fillRect/>
          </a:stretch>
        </p:blipFill>
        <p:spPr>
          <a:xfrm>
            <a:off x="4660425" y="2456025"/>
            <a:ext cx="4483576" cy="251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7" name="Google Shape;137;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Select Rell and open</a:t>
            </a:r>
            <a:endParaRPr/>
          </a:p>
        </p:txBody>
      </p:sp>
      <p:pic>
        <p:nvPicPr>
          <p:cNvPr id="138" name="Google Shape;138;p23"/>
          <p:cNvPicPr preferRelativeResize="0"/>
          <p:nvPr/>
        </p:nvPicPr>
        <p:blipFill>
          <a:blip r:embed="rId3">
            <a:alphaModFix/>
          </a:blip>
          <a:stretch>
            <a:fillRect/>
          </a:stretch>
        </p:blipFill>
        <p:spPr>
          <a:xfrm>
            <a:off x="5555477" y="1744925"/>
            <a:ext cx="3386075" cy="339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Open a Rell project</a:t>
            </a:r>
            <a:endParaRPr/>
          </a:p>
        </p:txBody>
      </p:sp>
      <p:sp>
        <p:nvSpPr>
          <p:cNvPr id="144" name="Google Shape;144;p24"/>
          <p:cNvSpPr txBox="1">
            <a:spLocks noGrp="1"/>
          </p:cNvSpPr>
          <p:nvPr>
            <p:ph type="body" idx="1"/>
          </p:nvPr>
        </p:nvSpPr>
        <p:spPr>
          <a:xfrm>
            <a:off x="0" y="2115515"/>
            <a:ext cx="5792700" cy="192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Now we can open a Rell project</a:t>
            </a:r>
            <a:endParaRPr/>
          </a:p>
          <a:p>
            <a:pPr marL="0" lvl="0" indent="0" algn="l" rtl="0">
              <a:spcBef>
                <a:spcPts val="1200"/>
              </a:spcBef>
              <a:spcAft>
                <a:spcPts val="1200"/>
              </a:spcAft>
              <a:buNone/>
            </a:pPr>
            <a:endParaRPr/>
          </a:p>
        </p:txBody>
      </p:sp>
      <p:pic>
        <p:nvPicPr>
          <p:cNvPr id="145" name="Google Shape;145;p24"/>
          <p:cNvPicPr preferRelativeResize="0"/>
          <p:nvPr/>
        </p:nvPicPr>
        <p:blipFill>
          <a:blip r:embed="rId3">
            <a:alphaModFix/>
          </a:blip>
          <a:stretch>
            <a:fillRect/>
          </a:stretch>
        </p:blipFill>
        <p:spPr>
          <a:xfrm>
            <a:off x="4112658" y="1934071"/>
            <a:ext cx="4784761" cy="260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Config properties</a:t>
            </a:r>
            <a:endParaRPr/>
          </a:p>
        </p:txBody>
      </p:sp>
      <p:sp>
        <p:nvSpPr>
          <p:cNvPr id="151" name="Google Shape;151;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node-config.properties file,</a:t>
            </a:r>
            <a:endParaRPr/>
          </a:p>
          <a:p>
            <a:pPr marL="0" lvl="0" indent="0" algn="l" rtl="0">
              <a:spcBef>
                <a:spcPts val="1200"/>
              </a:spcBef>
              <a:spcAft>
                <a:spcPts val="0"/>
              </a:spcAft>
              <a:buNone/>
            </a:pPr>
            <a:r>
              <a:rPr lang="en"/>
              <a:t>you can change the user logging into the</a:t>
            </a:r>
            <a:endParaRPr/>
          </a:p>
          <a:p>
            <a:pPr marL="0" lvl="0" indent="0" algn="l" rtl="0">
              <a:spcBef>
                <a:spcPts val="1200"/>
              </a:spcBef>
              <a:spcAft>
                <a:spcPts val="0"/>
              </a:spcAft>
              <a:buNone/>
            </a:pPr>
            <a:r>
              <a:rPr lang="en"/>
              <a:t>Postgres database and what port the</a:t>
            </a:r>
            <a:endParaRPr/>
          </a:p>
          <a:p>
            <a:pPr marL="0" lvl="0" indent="0" algn="l" rtl="0">
              <a:spcBef>
                <a:spcPts val="1200"/>
              </a:spcBef>
              <a:spcAft>
                <a:spcPts val="1200"/>
              </a:spcAft>
              <a:buNone/>
            </a:pPr>
            <a:r>
              <a:rPr lang="en"/>
              <a:t>client will listen to.</a:t>
            </a:r>
            <a:endParaRPr/>
          </a:p>
        </p:txBody>
      </p:sp>
      <p:pic>
        <p:nvPicPr>
          <p:cNvPr id="152" name="Google Shape;152;p25"/>
          <p:cNvPicPr preferRelativeResize="0"/>
          <p:nvPr/>
        </p:nvPicPr>
        <p:blipFill>
          <a:blip r:embed="rId3">
            <a:alphaModFix/>
          </a:blip>
          <a:stretch>
            <a:fillRect/>
          </a:stretch>
        </p:blipFill>
        <p:spPr>
          <a:xfrm>
            <a:off x="5026863" y="2143238"/>
            <a:ext cx="3667125" cy="248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Entity</a:t>
            </a:r>
            <a:endParaRPr/>
          </a:p>
        </p:txBody>
      </p:sp>
      <p:sp>
        <p:nvSpPr>
          <p:cNvPr id="158" name="Google Shape;158;p26"/>
          <p:cNvSpPr txBox="1">
            <a:spLocks noGrp="1"/>
          </p:cNvSpPr>
          <p:nvPr>
            <p:ph type="body" idx="1"/>
          </p:nvPr>
        </p:nvSpPr>
        <p:spPr>
          <a:xfrm>
            <a:off x="1671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Rell, an Entity is the data model we use in the database</a:t>
            </a:r>
            <a:endParaRPr/>
          </a:p>
          <a:p>
            <a:pPr marL="457200" lvl="0" indent="-342900" algn="l" rtl="0">
              <a:spcBef>
                <a:spcPts val="1200"/>
              </a:spcBef>
              <a:spcAft>
                <a:spcPts val="0"/>
              </a:spcAft>
              <a:buSzPts val="1800"/>
              <a:buChar char="●"/>
            </a:pPr>
            <a:r>
              <a:rPr lang="en"/>
              <a:t>The key identifier means that the attribute is unique for each instance of the entity.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9" name="Google Shape;159;p26"/>
          <p:cNvPicPr preferRelativeResize="0"/>
          <p:nvPr/>
        </p:nvPicPr>
        <p:blipFill>
          <a:blip r:embed="rId3">
            <a:alphaModFix/>
          </a:blip>
          <a:stretch>
            <a:fillRect/>
          </a:stretch>
        </p:blipFill>
        <p:spPr>
          <a:xfrm>
            <a:off x="6073188" y="3300425"/>
            <a:ext cx="2771775" cy="165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Operations and queries </a:t>
            </a:r>
            <a:endParaRPr/>
          </a:p>
        </p:txBody>
      </p:sp>
      <p:sp>
        <p:nvSpPr>
          <p:cNvPr id="165" name="Google Shape;165;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operation is used when we want to modify data in the database</a:t>
            </a: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query is used when we want to retrieve data from the database</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66" name="Google Shape;166;p27"/>
          <p:cNvPicPr preferRelativeResize="0"/>
          <p:nvPr/>
        </p:nvPicPr>
        <p:blipFill>
          <a:blip r:embed="rId3">
            <a:alphaModFix/>
          </a:blip>
          <a:stretch>
            <a:fillRect/>
          </a:stretch>
        </p:blipFill>
        <p:spPr>
          <a:xfrm>
            <a:off x="968300" y="2308000"/>
            <a:ext cx="6221400" cy="1137725"/>
          </a:xfrm>
          <a:prstGeom prst="rect">
            <a:avLst/>
          </a:prstGeom>
          <a:noFill/>
          <a:ln>
            <a:noFill/>
          </a:ln>
        </p:spPr>
      </p:pic>
      <p:pic>
        <p:nvPicPr>
          <p:cNvPr id="167" name="Google Shape;167;p27"/>
          <p:cNvPicPr preferRelativeResize="0"/>
          <p:nvPr/>
        </p:nvPicPr>
        <p:blipFill>
          <a:blip r:embed="rId4">
            <a:alphaModFix/>
          </a:blip>
          <a:stretch>
            <a:fillRect/>
          </a:stretch>
        </p:blipFill>
        <p:spPr>
          <a:xfrm>
            <a:off x="968300" y="3740025"/>
            <a:ext cx="4483526" cy="132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Running the Rell program</a:t>
            </a:r>
            <a:endParaRPr/>
          </a:p>
        </p:txBody>
      </p:sp>
      <p:sp>
        <p:nvSpPr>
          <p:cNvPr id="173" name="Google Shape;173;p28"/>
          <p:cNvSpPr txBox="1">
            <a:spLocks noGrp="1"/>
          </p:cNvSpPr>
          <p:nvPr>
            <p:ph type="body" idx="1"/>
          </p:nvPr>
        </p:nvSpPr>
        <p:spPr>
          <a:xfrm>
            <a:off x="471900" y="196112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Right click on the run.xml file in your eclipse project, from there, choose</a:t>
            </a:r>
            <a:endParaRPr/>
          </a:p>
          <a:p>
            <a:pPr marL="0" lvl="0" indent="0" algn="l" rtl="0">
              <a:spcBef>
                <a:spcPts val="1200"/>
              </a:spcBef>
              <a:spcAft>
                <a:spcPts val="0"/>
              </a:spcAft>
              <a:buNone/>
            </a:pPr>
            <a:r>
              <a:rPr lang="en"/>
              <a:t>Run As -&gt; Rell Postchain App </a:t>
            </a:r>
            <a:endParaRPr/>
          </a:p>
          <a:p>
            <a:pPr marL="0" lvl="0" indent="0" algn="l" rtl="0">
              <a:spcBef>
                <a:spcPts val="1200"/>
              </a:spcBef>
              <a:spcAft>
                <a:spcPts val="1200"/>
              </a:spcAft>
              <a:buNone/>
            </a:pPr>
            <a:r>
              <a:rPr lang="en"/>
              <a:t>You now have a node up and running, now we will write a clientside program to communicate with it.</a:t>
            </a:r>
            <a:endParaRPr/>
          </a:p>
        </p:txBody>
      </p:sp>
      <p:pic>
        <p:nvPicPr>
          <p:cNvPr id="174" name="Google Shape;174;p28"/>
          <p:cNvPicPr preferRelativeResize="0"/>
          <p:nvPr/>
        </p:nvPicPr>
        <p:blipFill>
          <a:blip r:embed="rId3">
            <a:alphaModFix/>
          </a:blip>
          <a:stretch>
            <a:fillRect/>
          </a:stretch>
        </p:blipFill>
        <p:spPr>
          <a:xfrm>
            <a:off x="4571999" y="3223075"/>
            <a:ext cx="2505001" cy="192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Clientside</a:t>
            </a:r>
            <a:endParaRPr/>
          </a:p>
        </p:txBody>
      </p:sp>
      <p:sp>
        <p:nvSpPr>
          <p:cNvPr id="180" name="Google Shape;180;p2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Download the package ‘postchain-client’ using npm</a:t>
            </a:r>
            <a:endParaRPr/>
          </a:p>
          <a:p>
            <a:pPr marL="0" lvl="0" indent="0" algn="l" rtl="0">
              <a:spcBef>
                <a:spcPts val="1200"/>
              </a:spcBef>
              <a:spcAft>
                <a:spcPts val="0"/>
              </a:spcAft>
              <a:buNone/>
            </a:pPr>
            <a:r>
              <a:rPr lang="en"/>
              <a:t>With the  command npm install ‘postchain-client’</a:t>
            </a:r>
            <a:endParaRPr/>
          </a:p>
          <a:p>
            <a:pPr marL="0" lvl="0" indent="0" algn="l" rtl="0">
              <a:spcBef>
                <a:spcPts val="1200"/>
              </a:spcBef>
              <a:spcAft>
                <a:spcPts val="0"/>
              </a:spcAft>
              <a:buNone/>
            </a:pPr>
            <a:r>
              <a:rPr lang="en"/>
              <a:t>This also requires you to have node js installed</a:t>
            </a:r>
            <a:endParaRPr/>
          </a:p>
          <a:p>
            <a:pPr marL="0" lvl="0" indent="0" algn="l" rtl="0">
              <a:spcBef>
                <a:spcPts val="1200"/>
              </a:spcBef>
              <a:spcAft>
                <a:spcPts val="1200"/>
              </a:spcAft>
              <a:buNone/>
            </a:pPr>
            <a:endParaRPr/>
          </a:p>
        </p:txBody>
      </p:sp>
      <p:pic>
        <p:nvPicPr>
          <p:cNvPr id="181" name="Google Shape;181;p29"/>
          <p:cNvPicPr preferRelativeResize="0"/>
          <p:nvPr/>
        </p:nvPicPr>
        <p:blipFill>
          <a:blip r:embed="rId3">
            <a:alphaModFix/>
          </a:blip>
          <a:stretch>
            <a:fillRect/>
          </a:stretch>
        </p:blipFill>
        <p:spPr>
          <a:xfrm>
            <a:off x="471900" y="3459925"/>
            <a:ext cx="4603175" cy="43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Finding the BRID</a:t>
            </a:r>
            <a:endParaRPr/>
          </a:p>
        </p:txBody>
      </p:sp>
      <p:sp>
        <p:nvSpPr>
          <p:cNvPr id="187" name="Google Shape;187;p3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Now this next part will be to query our database inside pgadmin, we want to find the BRID to paste into our client, but to do that we have to find it in the database. </a:t>
            </a:r>
            <a:endParaRPr/>
          </a:p>
          <a:p>
            <a:pPr marL="0" lvl="0" indent="0" algn="l" rtl="0">
              <a:spcBef>
                <a:spcPts val="1200"/>
              </a:spcBef>
              <a:spcAft>
                <a:spcPts val="0"/>
              </a:spcAft>
              <a:buNone/>
            </a:pPr>
            <a:r>
              <a:rPr lang="en"/>
              <a:t>Start by going into the postchain database</a:t>
            </a:r>
            <a:endParaRPr/>
          </a:p>
          <a:p>
            <a:pPr marL="0" lvl="0" indent="0" algn="l" rtl="0">
              <a:spcBef>
                <a:spcPts val="1200"/>
              </a:spcBef>
              <a:spcAft>
                <a:spcPts val="0"/>
              </a:spcAft>
              <a:buNone/>
            </a:pPr>
            <a:r>
              <a:rPr lang="en"/>
              <a:t>in pgAdmin and from there select</a:t>
            </a:r>
            <a:endParaRPr/>
          </a:p>
          <a:p>
            <a:pPr marL="0" lvl="0" indent="0" algn="l" rtl="0">
              <a:spcBef>
                <a:spcPts val="1200"/>
              </a:spcBef>
              <a:spcAft>
                <a:spcPts val="0"/>
              </a:spcAft>
              <a:buNone/>
            </a:pPr>
            <a:r>
              <a:rPr lang="en"/>
              <a:t> schemas -&gt;rell_app -&gt; tables -&gt; blockchains.</a:t>
            </a:r>
            <a:endParaRPr/>
          </a:p>
          <a:p>
            <a:pPr marL="0" lvl="0" indent="0" algn="l" rtl="0">
              <a:spcBef>
                <a:spcPts val="1200"/>
              </a:spcBef>
              <a:spcAft>
                <a:spcPts val="0"/>
              </a:spcAft>
              <a:buNone/>
            </a:pPr>
            <a:r>
              <a:rPr lang="en"/>
              <a:t>Right click on blockchains and select View/Edit Data -&gt;</a:t>
            </a:r>
            <a:endParaRPr/>
          </a:p>
          <a:p>
            <a:pPr marL="0" lvl="0" indent="0" algn="l" rtl="0">
              <a:spcBef>
                <a:spcPts val="1200"/>
              </a:spcBef>
              <a:spcAft>
                <a:spcPts val="1200"/>
              </a:spcAft>
              <a:buNone/>
            </a:pPr>
            <a:r>
              <a:rPr lang="en"/>
              <a:t>All Rows</a:t>
            </a:r>
            <a:endParaRPr/>
          </a:p>
        </p:txBody>
      </p:sp>
      <p:pic>
        <p:nvPicPr>
          <p:cNvPr id="188" name="Google Shape;188;p30"/>
          <p:cNvPicPr preferRelativeResize="0"/>
          <p:nvPr/>
        </p:nvPicPr>
        <p:blipFill>
          <a:blip r:embed="rId3">
            <a:alphaModFix/>
          </a:blip>
          <a:stretch>
            <a:fillRect/>
          </a:stretch>
        </p:blipFill>
        <p:spPr>
          <a:xfrm>
            <a:off x="5008649" y="2445600"/>
            <a:ext cx="4135350" cy="134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Finding the BRID</a:t>
            </a:r>
            <a:endParaRPr/>
          </a:p>
        </p:txBody>
      </p:sp>
      <p:sp>
        <p:nvSpPr>
          <p:cNvPr id="194" name="Google Shape;194;p31"/>
          <p:cNvSpPr txBox="1">
            <a:spLocks noGrp="1"/>
          </p:cNvSpPr>
          <p:nvPr>
            <p:ph type="body" idx="1"/>
          </p:nvPr>
        </p:nvSpPr>
        <p:spPr>
          <a:xfrm>
            <a:off x="471900" y="1919075"/>
            <a:ext cx="8222100" cy="311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will now click on the query tool and type in the following query:</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Press the play button in the top right corner to perform the query, the BRID will be presented below the editor</a:t>
            </a:r>
            <a:endParaRPr/>
          </a:p>
        </p:txBody>
      </p:sp>
      <p:pic>
        <p:nvPicPr>
          <p:cNvPr id="195" name="Google Shape;195;p31"/>
          <p:cNvPicPr preferRelativeResize="0"/>
          <p:nvPr/>
        </p:nvPicPr>
        <p:blipFill>
          <a:blip r:embed="rId3">
            <a:alphaModFix/>
          </a:blip>
          <a:stretch>
            <a:fillRect/>
          </a:stretch>
        </p:blipFill>
        <p:spPr>
          <a:xfrm>
            <a:off x="560601" y="2317014"/>
            <a:ext cx="7264699" cy="191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 to Rell</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Rell is a programming language that makes it possible to combine the features of the relational database and blockchain</a:t>
            </a:r>
            <a:endParaRPr/>
          </a:p>
          <a:p>
            <a:pPr marL="457200" lvl="0" indent="-342900" algn="l" rtl="0">
              <a:spcBef>
                <a:spcPts val="0"/>
              </a:spcBef>
              <a:spcAft>
                <a:spcPts val="0"/>
              </a:spcAft>
              <a:buSzPts val="1800"/>
              <a:buChar char="●"/>
            </a:pPr>
            <a:r>
              <a:rPr lang="en"/>
              <a:t>With Rell the developer can create a database and put it into the cromia platform. </a:t>
            </a:r>
            <a:endParaRPr/>
          </a:p>
          <a:p>
            <a:pPr marL="457200" lvl="0" indent="-342900" algn="l" rtl="0">
              <a:spcBef>
                <a:spcPts val="0"/>
              </a:spcBef>
              <a:spcAft>
                <a:spcPts val="0"/>
              </a:spcAft>
              <a:buSzPts val="1800"/>
              <a:buChar char="●"/>
            </a:pPr>
            <a:r>
              <a:rPr lang="en"/>
              <a:t>The Rell-syntax is interpreted down into Kotlin/SQL</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Connect client to database </a:t>
            </a:r>
            <a:endParaRPr/>
          </a:p>
        </p:txBody>
      </p:sp>
      <p:sp>
        <p:nvSpPr>
          <p:cNvPr id="201" name="Google Shape;201;p3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Open a text editor for javascript and put this piece of code in the beginning of the file to connect to the database. Replace the blockchainRID with the BRID you received from the task in the previous slide.  </a:t>
            </a:r>
            <a:endParaRPr/>
          </a:p>
        </p:txBody>
      </p:sp>
      <p:pic>
        <p:nvPicPr>
          <p:cNvPr id="202" name="Google Shape;202;p32"/>
          <p:cNvPicPr preferRelativeResize="0"/>
          <p:nvPr/>
        </p:nvPicPr>
        <p:blipFill>
          <a:blip r:embed="rId3">
            <a:alphaModFix/>
          </a:blip>
          <a:stretch>
            <a:fillRect/>
          </a:stretch>
        </p:blipFill>
        <p:spPr>
          <a:xfrm>
            <a:off x="1429550" y="2904450"/>
            <a:ext cx="6054451" cy="2166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Calling on operation add_dog in the client</a:t>
            </a:r>
            <a:endParaRPr/>
          </a:p>
        </p:txBody>
      </p:sp>
      <p:sp>
        <p:nvSpPr>
          <p:cNvPr id="208" name="Google Shape;208;p3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operations require that we sign the transaction, we therefore create a key pair. </a:t>
            </a:r>
            <a:endParaRPr/>
          </a:p>
          <a:p>
            <a:pPr marL="457200" lvl="0" indent="-342900" algn="l" rtl="0">
              <a:spcBef>
                <a:spcPts val="0"/>
              </a:spcBef>
              <a:spcAft>
                <a:spcPts val="0"/>
              </a:spcAft>
              <a:buSzPts val="1800"/>
              <a:buChar char="●"/>
            </a:pPr>
            <a:r>
              <a:rPr lang="en"/>
              <a:t>With (general transaction client) gtx we create a new transaction which we later sign when we are finished with the operations. </a:t>
            </a:r>
            <a:br>
              <a:rPr lang="en"/>
            </a:br>
            <a:endParaRPr/>
          </a:p>
        </p:txBody>
      </p:sp>
      <p:pic>
        <p:nvPicPr>
          <p:cNvPr id="209" name="Google Shape;209;p33"/>
          <p:cNvPicPr preferRelativeResize="0"/>
          <p:nvPr/>
        </p:nvPicPr>
        <p:blipFill>
          <a:blip r:embed="rId3">
            <a:alphaModFix/>
          </a:blip>
          <a:stretch>
            <a:fillRect/>
          </a:stretch>
        </p:blipFill>
        <p:spPr>
          <a:xfrm>
            <a:off x="2576500" y="3486349"/>
            <a:ext cx="3239725" cy="1657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Calling on query get_Name in the client</a:t>
            </a:r>
            <a:endParaRPr/>
          </a:p>
        </p:txBody>
      </p:sp>
      <p:sp>
        <p:nvSpPr>
          <p:cNvPr id="215" name="Google Shape;215;p3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When we call on query in the client we have to define which parameter in the client that corresponds to the parameter in the rell query</a:t>
            </a:r>
            <a:endParaRPr/>
          </a:p>
        </p:txBody>
      </p:sp>
      <p:pic>
        <p:nvPicPr>
          <p:cNvPr id="216" name="Google Shape;216;p34"/>
          <p:cNvPicPr preferRelativeResize="0"/>
          <p:nvPr/>
        </p:nvPicPr>
        <p:blipFill>
          <a:blip r:embed="rId3">
            <a:alphaModFix/>
          </a:blip>
          <a:stretch>
            <a:fillRect/>
          </a:stretch>
        </p:blipFill>
        <p:spPr>
          <a:xfrm>
            <a:off x="1211325" y="3181475"/>
            <a:ext cx="6553200" cy="144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 the created functions</a:t>
            </a:r>
            <a:endParaRPr/>
          </a:p>
        </p:txBody>
      </p:sp>
      <p:sp>
        <p:nvSpPr>
          <p:cNvPr id="222" name="Google Shape;222;p35"/>
          <p:cNvSpPr txBox="1">
            <a:spLocks noGrp="1"/>
          </p:cNvSpPr>
          <p:nvPr>
            <p:ph type="body" idx="1"/>
          </p:nvPr>
        </p:nvSpPr>
        <p:spPr>
          <a:xfrm>
            <a:off x="46095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can now run the program with this simple implementation.</a:t>
            </a:r>
            <a:endParaRPr/>
          </a:p>
        </p:txBody>
      </p:sp>
      <p:pic>
        <p:nvPicPr>
          <p:cNvPr id="223" name="Google Shape;223;p35"/>
          <p:cNvPicPr preferRelativeResize="0"/>
          <p:nvPr/>
        </p:nvPicPr>
        <p:blipFill>
          <a:blip r:embed="rId3">
            <a:alphaModFix/>
          </a:blip>
          <a:stretch>
            <a:fillRect/>
          </a:stretch>
        </p:blipFill>
        <p:spPr>
          <a:xfrm>
            <a:off x="2498725" y="2571748"/>
            <a:ext cx="3313325" cy="232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Download PostgreSql</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0"/>
              </a:spcAft>
              <a:buNone/>
            </a:pPr>
            <a:r>
              <a:rPr lang="en"/>
              <a:t>First we need to have PostgreSql as the database manager </a:t>
            </a:r>
            <a:endParaRPr/>
          </a:p>
          <a:p>
            <a:pPr marL="457200" lvl="0" indent="-334327" algn="l" rtl="0">
              <a:spcBef>
                <a:spcPts val="1200"/>
              </a:spcBef>
              <a:spcAft>
                <a:spcPts val="0"/>
              </a:spcAft>
              <a:buSzPct val="100000"/>
              <a:buChar char="●"/>
            </a:pPr>
            <a:r>
              <a:rPr lang="en"/>
              <a:t>Go to </a:t>
            </a:r>
            <a:r>
              <a:rPr lang="en" u="sng">
                <a:solidFill>
                  <a:schemeClr val="hlink"/>
                </a:solidFill>
                <a:hlinkClick r:id="rId3"/>
              </a:rPr>
              <a:t>https://www.postgresql.org/download/</a:t>
            </a:r>
            <a:r>
              <a:rPr lang="en"/>
              <a:t> and download the latest version.  </a:t>
            </a:r>
            <a:endParaRPr/>
          </a:p>
          <a:p>
            <a:pPr marL="457200" lvl="0" indent="-334327" algn="l" rtl="0">
              <a:spcBef>
                <a:spcPts val="0"/>
              </a:spcBef>
              <a:spcAft>
                <a:spcPts val="0"/>
              </a:spcAft>
              <a:buSzPct val="100000"/>
              <a:buChar char="●"/>
            </a:pPr>
            <a:r>
              <a:rPr lang="en"/>
              <a:t>Make sure that pgAdmin is installed alongside postgresql since we will be using pgAdmin in this tutorial, if you are familiar with postgresql this step will be optional</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Create postchain role in postgres(optional)</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Click on Login/Group -&gt; Create </a:t>
            </a:r>
            <a:endParaRPr/>
          </a:p>
          <a:p>
            <a:pPr marL="0" lvl="0" indent="0" algn="l" rtl="0">
              <a:spcBef>
                <a:spcPts val="1200"/>
              </a:spcBef>
              <a:spcAft>
                <a:spcPts val="1200"/>
              </a:spcAft>
              <a:buNone/>
            </a:pPr>
            <a:r>
              <a:rPr lang="en"/>
              <a:t>-&gt; Login/Group Role</a:t>
            </a:r>
            <a:endParaRPr/>
          </a:p>
        </p:txBody>
      </p:sp>
      <p:pic>
        <p:nvPicPr>
          <p:cNvPr id="87" name="Google Shape;87;p16"/>
          <p:cNvPicPr preferRelativeResize="0"/>
          <p:nvPr/>
        </p:nvPicPr>
        <p:blipFill>
          <a:blip r:embed="rId3">
            <a:alphaModFix/>
          </a:blip>
          <a:stretch>
            <a:fillRect/>
          </a:stretch>
        </p:blipFill>
        <p:spPr>
          <a:xfrm>
            <a:off x="4769672" y="1919075"/>
            <a:ext cx="4100901" cy="294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a:t>
            </a:r>
            <a:endParaRPr/>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Give postchain privileges and in the definitions tab, </a:t>
            </a:r>
            <a:endParaRPr/>
          </a:p>
          <a:p>
            <a:pPr marL="0" lvl="0" indent="0" algn="l" rtl="0">
              <a:spcBef>
                <a:spcPts val="1200"/>
              </a:spcBef>
              <a:spcAft>
                <a:spcPts val="0"/>
              </a:spcAft>
              <a:buNone/>
            </a:pPr>
            <a:r>
              <a:rPr lang="en"/>
              <a:t>Set the password to anything to your liking.</a:t>
            </a:r>
            <a:endParaRPr/>
          </a:p>
          <a:p>
            <a:pPr marL="0" lvl="0" indent="0" algn="l" rtl="0">
              <a:spcBef>
                <a:spcPts val="1200"/>
              </a:spcBef>
              <a:spcAft>
                <a:spcPts val="1200"/>
              </a:spcAft>
              <a:buNone/>
            </a:pPr>
            <a:r>
              <a:rPr lang="en"/>
              <a:t>The default in rell projects is ‘postchain’</a:t>
            </a:r>
            <a:endParaRPr/>
          </a:p>
        </p:txBody>
      </p:sp>
      <p:pic>
        <p:nvPicPr>
          <p:cNvPr id="94" name="Google Shape;94;p17"/>
          <p:cNvPicPr preferRelativeResize="0"/>
          <p:nvPr/>
        </p:nvPicPr>
        <p:blipFill>
          <a:blip r:embed="rId3">
            <a:alphaModFix/>
          </a:blip>
          <a:stretch>
            <a:fillRect/>
          </a:stretch>
        </p:blipFill>
        <p:spPr>
          <a:xfrm>
            <a:off x="4187075" y="0"/>
            <a:ext cx="4956924" cy="1681800"/>
          </a:xfrm>
          <a:prstGeom prst="rect">
            <a:avLst/>
          </a:prstGeom>
          <a:noFill/>
          <a:ln>
            <a:noFill/>
          </a:ln>
        </p:spPr>
      </p:pic>
      <p:pic>
        <p:nvPicPr>
          <p:cNvPr id="95" name="Google Shape;95;p17"/>
          <p:cNvPicPr preferRelativeResize="0"/>
          <p:nvPr/>
        </p:nvPicPr>
        <p:blipFill>
          <a:blip r:embed="rId4">
            <a:alphaModFix/>
          </a:blip>
          <a:stretch>
            <a:fillRect/>
          </a:stretch>
        </p:blipFill>
        <p:spPr>
          <a:xfrm>
            <a:off x="6678222" y="1681796"/>
            <a:ext cx="2465774" cy="353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Create a Database in pgAdmin</a:t>
            </a:r>
            <a:endParaRPr/>
          </a:p>
        </p:txBody>
      </p:sp>
      <p:sp>
        <p:nvSpPr>
          <p:cNvPr id="101" name="Google Shape;101;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Select Databases -&gt; Create -&gt; Database</a:t>
            </a:r>
            <a:endParaRPr/>
          </a:p>
        </p:txBody>
      </p:sp>
      <p:pic>
        <p:nvPicPr>
          <p:cNvPr id="102" name="Google Shape;102;p18"/>
          <p:cNvPicPr preferRelativeResize="0"/>
          <p:nvPr/>
        </p:nvPicPr>
        <p:blipFill>
          <a:blip r:embed="rId3">
            <a:alphaModFix/>
          </a:blip>
          <a:stretch>
            <a:fillRect/>
          </a:stretch>
        </p:blipFill>
        <p:spPr>
          <a:xfrm>
            <a:off x="3915946" y="2394275"/>
            <a:ext cx="4563126" cy="203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Creating a Database in pgAdmin</a:t>
            </a:r>
            <a:endParaRPr/>
          </a:p>
        </p:txBody>
      </p:sp>
      <p:sp>
        <p:nvSpPr>
          <p:cNvPr id="108" name="Google Shape;108;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If you have created the postchain</a:t>
            </a:r>
            <a:endParaRPr/>
          </a:p>
          <a:p>
            <a:pPr marL="0" lvl="0" indent="0" algn="l" rtl="0">
              <a:spcBef>
                <a:spcPts val="1200"/>
              </a:spcBef>
              <a:spcAft>
                <a:spcPts val="0"/>
              </a:spcAft>
              <a:buNone/>
            </a:pPr>
            <a:r>
              <a:rPr lang="en"/>
              <a:t>Role, set it to the owner of the</a:t>
            </a:r>
            <a:endParaRPr/>
          </a:p>
          <a:p>
            <a:pPr marL="0" lvl="0" indent="0" algn="l" rtl="0">
              <a:spcBef>
                <a:spcPts val="1200"/>
              </a:spcBef>
              <a:spcAft>
                <a:spcPts val="0"/>
              </a:spcAft>
              <a:buNone/>
            </a:pPr>
            <a:r>
              <a:rPr lang="en"/>
              <a:t>new database.</a:t>
            </a:r>
            <a:endParaRPr/>
          </a:p>
          <a:p>
            <a:pPr marL="0" lvl="0" indent="0" algn="l" rtl="0">
              <a:spcBef>
                <a:spcPts val="1200"/>
              </a:spcBef>
              <a:spcAft>
                <a:spcPts val="0"/>
              </a:spcAft>
              <a:buNone/>
            </a:pPr>
            <a:r>
              <a:rPr lang="en"/>
              <a:t>Click save and your </a:t>
            </a:r>
            <a:endParaRPr/>
          </a:p>
          <a:p>
            <a:pPr marL="0" lvl="0" indent="0" algn="l" rtl="0">
              <a:spcBef>
                <a:spcPts val="1200"/>
              </a:spcBef>
              <a:spcAft>
                <a:spcPts val="0"/>
              </a:spcAft>
              <a:buNone/>
            </a:pPr>
            <a:r>
              <a:rPr lang="en"/>
              <a:t>database should be up and </a:t>
            </a:r>
            <a:endParaRPr/>
          </a:p>
          <a:p>
            <a:pPr marL="0" lvl="0" indent="0" algn="l" rtl="0">
              <a:spcBef>
                <a:spcPts val="1200"/>
              </a:spcBef>
              <a:spcAft>
                <a:spcPts val="1200"/>
              </a:spcAft>
              <a:buNone/>
            </a:pPr>
            <a:r>
              <a:rPr lang="en"/>
              <a:t>running</a:t>
            </a:r>
            <a:endParaRPr/>
          </a:p>
        </p:txBody>
      </p:sp>
      <p:pic>
        <p:nvPicPr>
          <p:cNvPr id="109" name="Google Shape;109;p19"/>
          <p:cNvPicPr preferRelativeResize="0"/>
          <p:nvPr/>
        </p:nvPicPr>
        <p:blipFill>
          <a:blip r:embed="rId3">
            <a:alphaModFix/>
          </a:blip>
          <a:stretch>
            <a:fillRect/>
          </a:stretch>
        </p:blipFill>
        <p:spPr>
          <a:xfrm>
            <a:off x="3531775" y="2798678"/>
            <a:ext cx="5612225" cy="128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 Eclipse </a:t>
            </a:r>
            <a:endParaRPr/>
          </a:p>
        </p:txBody>
      </p:sp>
      <p:sp>
        <p:nvSpPr>
          <p:cNvPr id="115" name="Google Shape;115;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Go to the Help tab</a:t>
            </a:r>
            <a:endParaRPr/>
          </a:p>
          <a:p>
            <a:pPr marL="457200" lvl="0" indent="-342900" algn="l" rtl="0">
              <a:spcBef>
                <a:spcPts val="0"/>
              </a:spcBef>
              <a:spcAft>
                <a:spcPts val="0"/>
              </a:spcAft>
              <a:buSzPts val="1800"/>
              <a:buAutoNum type="arabicPeriod"/>
            </a:pPr>
            <a:r>
              <a:rPr lang="en"/>
              <a:t>Click on : Install new software</a:t>
            </a:r>
            <a:endParaRPr/>
          </a:p>
          <a:p>
            <a:pPr marL="0" lvl="0" indent="0" algn="l" rtl="0">
              <a:spcBef>
                <a:spcPts val="1200"/>
              </a:spcBef>
              <a:spcAft>
                <a:spcPts val="1200"/>
              </a:spcAft>
              <a:buNone/>
            </a:pPr>
            <a:endParaRPr/>
          </a:p>
        </p:txBody>
      </p:sp>
      <p:pic>
        <p:nvPicPr>
          <p:cNvPr id="116" name="Google Shape;116;p20"/>
          <p:cNvPicPr preferRelativeResize="0"/>
          <p:nvPr/>
        </p:nvPicPr>
        <p:blipFill rotWithShape="1">
          <a:blip r:embed="rId3">
            <a:alphaModFix/>
          </a:blip>
          <a:srcRect b="12899"/>
          <a:stretch/>
        </p:blipFill>
        <p:spPr>
          <a:xfrm>
            <a:off x="5718000" y="1695800"/>
            <a:ext cx="3287800" cy="3300450"/>
          </a:xfrm>
          <a:prstGeom prst="rect">
            <a:avLst/>
          </a:prstGeom>
          <a:noFill/>
          <a:ln w="9525" cap="flat" cmpd="sng">
            <a:solidFill>
              <a:srgbClr val="FF0000"/>
            </a:solidFill>
            <a:prstDash val="solid"/>
            <a:round/>
            <a:headEnd type="none" w="sm" len="sm"/>
            <a:tailEnd type="none" w="sm" len="sm"/>
          </a:ln>
        </p:spPr>
      </p:pic>
      <p:cxnSp>
        <p:nvCxnSpPr>
          <p:cNvPr id="117" name="Google Shape;117;p20"/>
          <p:cNvCxnSpPr/>
          <p:nvPr/>
        </p:nvCxnSpPr>
        <p:spPr>
          <a:xfrm rot="10800000">
            <a:off x="7996600" y="4162500"/>
            <a:ext cx="1009200" cy="981000"/>
          </a:xfrm>
          <a:prstGeom prst="straightConnector1">
            <a:avLst/>
          </a:prstGeom>
          <a:noFill/>
          <a:ln w="38100" cap="flat" cmpd="sng">
            <a:solidFill>
              <a:schemeClr val="dk1"/>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Add Rell Plugin</a:t>
            </a:r>
            <a:endParaRPr/>
          </a:p>
        </p:txBody>
      </p:sp>
      <p:sp>
        <p:nvSpPr>
          <p:cNvPr id="123" name="Google Shape;123;p21"/>
          <p:cNvSpPr txBox="1">
            <a:spLocks noGrp="1"/>
          </p:cNvSpPr>
          <p:nvPr>
            <p:ph type="body" idx="1"/>
          </p:nvPr>
        </p:nvSpPr>
        <p:spPr>
          <a:xfrm>
            <a:off x="471900" y="1919075"/>
            <a:ext cx="8222100" cy="3224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3. Click on Add</a:t>
            </a:r>
            <a:endParaRPr/>
          </a:p>
          <a:p>
            <a:pPr marL="0" lvl="0" indent="0" algn="l" rtl="0">
              <a:spcBef>
                <a:spcPts val="1200"/>
              </a:spcBef>
              <a:spcAft>
                <a:spcPts val="0"/>
              </a:spcAft>
              <a:buNone/>
            </a:pPr>
            <a:r>
              <a:rPr lang="en"/>
              <a:t>4. Have Rell as the name and </a:t>
            </a:r>
            <a:r>
              <a:rPr lang="en" sz="1200" u="sng">
                <a:solidFill>
                  <a:srgbClr val="312D2D"/>
                </a:solidFill>
                <a:highlight>
                  <a:srgbClr val="FCFCFC"/>
                </a:highlight>
                <a:latin typeface="Arial"/>
                <a:ea typeface="Arial"/>
                <a:cs typeface="Arial"/>
                <a:sym typeface="Arial"/>
                <a:hlinkClick r:id="rId3">
                  <a:extLst>
                    <a:ext uri="{A12FA001-AC4F-418D-AE19-62706E023703}">
                      <ahyp:hlinkClr xmlns:ahyp="http://schemas.microsoft.com/office/drawing/2018/hyperlinkcolor" val="tx"/>
                    </a:ext>
                  </a:extLst>
                </a:hlinkClick>
              </a:rPr>
              <a:t>https://www.chromia.dev/rell-eclipse/update</a:t>
            </a:r>
            <a:r>
              <a:rPr lang="en"/>
              <a:t> as location and add.</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Check the box next to Rell, then click on next and finish. </a:t>
            </a:r>
            <a:endParaRPr/>
          </a:p>
          <a:p>
            <a:pPr marL="0" lvl="0" indent="0" algn="l" rtl="0">
              <a:spcBef>
                <a:spcPts val="1200"/>
              </a:spcBef>
              <a:spcAft>
                <a:spcPts val="1200"/>
              </a:spcAft>
              <a:buNone/>
            </a:pPr>
            <a:endParaRPr/>
          </a:p>
        </p:txBody>
      </p:sp>
      <p:pic>
        <p:nvPicPr>
          <p:cNvPr id="124" name="Google Shape;124;p21"/>
          <p:cNvPicPr preferRelativeResize="0"/>
          <p:nvPr/>
        </p:nvPicPr>
        <p:blipFill>
          <a:blip r:embed="rId4">
            <a:alphaModFix/>
          </a:blip>
          <a:stretch>
            <a:fillRect/>
          </a:stretch>
        </p:blipFill>
        <p:spPr>
          <a:xfrm>
            <a:off x="3486650" y="2775550"/>
            <a:ext cx="3946000" cy="15114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Bildspel på skärmen (16:9)</PresentationFormat>
  <Paragraphs>87</Paragraphs>
  <Slides>23</Slides>
  <Notes>23</Notes>
  <HiddenSlides>0</HiddenSlides>
  <MMClips>0</MMClips>
  <ScaleCrop>false</ScaleCrop>
  <HeadingPairs>
    <vt:vector size="6" baseType="variant">
      <vt:variant>
        <vt:lpstr>Använt teckensnitt</vt:lpstr>
      </vt:variant>
      <vt:variant>
        <vt:i4>2</vt:i4>
      </vt:variant>
      <vt:variant>
        <vt:lpstr>Tema</vt:lpstr>
      </vt:variant>
      <vt:variant>
        <vt:i4>1</vt:i4>
      </vt:variant>
      <vt:variant>
        <vt:lpstr>Bildrubriker</vt:lpstr>
      </vt:variant>
      <vt:variant>
        <vt:i4>23</vt:i4>
      </vt:variant>
    </vt:vector>
  </HeadingPairs>
  <TitlesOfParts>
    <vt:vector size="26" baseType="lpstr">
      <vt:lpstr>Roboto</vt:lpstr>
      <vt:lpstr>Arial</vt:lpstr>
      <vt:lpstr>Material</vt:lpstr>
      <vt:lpstr>Rell basics</vt:lpstr>
      <vt:lpstr>Introduction to Rell</vt:lpstr>
      <vt:lpstr>Download PostgreSql</vt:lpstr>
      <vt:lpstr>Create postchain role in postgres(optional)</vt:lpstr>
      <vt:lpstr> </vt:lpstr>
      <vt:lpstr>Create a Database in pgAdmin</vt:lpstr>
      <vt:lpstr>Creating a Database in pgAdmin</vt:lpstr>
      <vt:lpstr>In Eclipse </vt:lpstr>
      <vt:lpstr>Add Rell Plugin</vt:lpstr>
      <vt:lpstr>Changing to a Rell perspective</vt:lpstr>
      <vt:lpstr>PowerPoint-presentation</vt:lpstr>
      <vt:lpstr>Open a Rell project</vt:lpstr>
      <vt:lpstr>Config properties</vt:lpstr>
      <vt:lpstr>Entity</vt:lpstr>
      <vt:lpstr>Operations and queries </vt:lpstr>
      <vt:lpstr>Running the Rell program</vt:lpstr>
      <vt:lpstr>Clientside</vt:lpstr>
      <vt:lpstr>Finding the BRID</vt:lpstr>
      <vt:lpstr>Finding the BRID</vt:lpstr>
      <vt:lpstr>Connect client to database </vt:lpstr>
      <vt:lpstr>Calling on operation add_dog in the client</vt:lpstr>
      <vt:lpstr>Calling on query get_Name in the client</vt:lpstr>
      <vt:lpstr>Use the created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Rell basics</dc:title>
  <dc:creator>bjorn</dc:creator>
  <cp:lastModifiedBy>Björn Wolf-Watz</cp:lastModifiedBy>
  <cp:revision>1</cp:revision>
  <dcterms:modified xsi:type="dcterms:W3CDTF">2021-12-22T15:44:30Z</dcterms:modified>
</cp:coreProperties>
</file>