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9" r:id="rId11"/>
    <p:sldId id="270" r:id="rId12"/>
    <p:sldId id="267" r:id="rId13"/>
    <p:sldId id="266" r:id="rId14"/>
    <p:sldId id="268" r:id="rId15"/>
    <p:sldId id="271" r:id="rId16"/>
    <p:sldId id="272" r:id="rId17"/>
    <p:sldId id="273" r:id="rId18"/>
    <p:sldId id="275" r:id="rId19"/>
    <p:sldId id="274" r:id="rId20"/>
    <p:sldId id="277" r:id="rId21"/>
    <p:sldId id="276" r:id="rId22"/>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33"/>
    <p:restoredTop sz="94677"/>
  </p:normalViewPr>
  <p:slideViewPr>
    <p:cSldViewPr snapToGrid="0">
      <p:cViewPr>
        <p:scale>
          <a:sx n="111" d="100"/>
          <a:sy n="111" d="100"/>
        </p:scale>
        <p:origin x="-848"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25E4-6F48-5A59-0E0D-064A63D2A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Z"/>
          </a:p>
        </p:txBody>
      </p:sp>
      <p:sp>
        <p:nvSpPr>
          <p:cNvPr id="3" name="Subtitle 2">
            <a:extLst>
              <a:ext uri="{FF2B5EF4-FFF2-40B4-BE49-F238E27FC236}">
                <a16:creationId xmlns:a16="http://schemas.microsoft.com/office/drawing/2014/main" id="{5A753AAC-ED07-0274-BCF3-94EA75E83D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Z"/>
          </a:p>
        </p:txBody>
      </p:sp>
      <p:sp>
        <p:nvSpPr>
          <p:cNvPr id="4" name="Date Placeholder 3">
            <a:extLst>
              <a:ext uri="{FF2B5EF4-FFF2-40B4-BE49-F238E27FC236}">
                <a16:creationId xmlns:a16="http://schemas.microsoft.com/office/drawing/2014/main" id="{1238C796-D248-9D9D-0374-487EE48CC473}"/>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5" name="Footer Placeholder 4">
            <a:extLst>
              <a:ext uri="{FF2B5EF4-FFF2-40B4-BE49-F238E27FC236}">
                <a16:creationId xmlns:a16="http://schemas.microsoft.com/office/drawing/2014/main" id="{B022591B-F71F-7792-D54D-676A89E0F9B5}"/>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85497764-2255-7E12-FCA7-3D8ED4EA6CA7}"/>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449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BE35-5CBF-82C9-BBD9-058ED69605D9}"/>
              </a:ext>
            </a:extLst>
          </p:cNvPr>
          <p:cNvSpPr>
            <a:spLocks noGrp="1"/>
          </p:cNvSpPr>
          <p:nvPr>
            <p:ph type="title"/>
          </p:nvPr>
        </p:nvSpPr>
        <p:spPr/>
        <p:txBody>
          <a:bodyPr/>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B4CBE093-90B5-5D28-F55F-5DF063A70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463689F2-2F8B-A173-734A-F72E54BAF71C}"/>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5" name="Footer Placeholder 4">
            <a:extLst>
              <a:ext uri="{FF2B5EF4-FFF2-40B4-BE49-F238E27FC236}">
                <a16:creationId xmlns:a16="http://schemas.microsoft.com/office/drawing/2014/main" id="{66BB4737-E865-8675-BEA7-7D15A222A899}"/>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F9F4189C-1C1B-EA81-69FF-88AB5D0D1685}"/>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204688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9105C-09E6-87F6-3A06-D31040E5C1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3723EEE8-6469-C82D-FEDA-774120436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2A745730-8BD1-DF8A-F8DD-5017DC25E4F5}"/>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5" name="Footer Placeholder 4">
            <a:extLst>
              <a:ext uri="{FF2B5EF4-FFF2-40B4-BE49-F238E27FC236}">
                <a16:creationId xmlns:a16="http://schemas.microsoft.com/office/drawing/2014/main" id="{7299020F-7227-04C3-B32F-9FC1CA79F216}"/>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8632028C-C766-BA1C-9955-B8686E7A6CF8}"/>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46186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9EFA-8EEF-3766-C9FB-7CA7BC4BAF07}"/>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386D5A58-D53A-3522-3C50-F18DB2806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A9EFD69B-8965-A094-0A22-2C32D37E85CA}"/>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5" name="Footer Placeholder 4">
            <a:extLst>
              <a:ext uri="{FF2B5EF4-FFF2-40B4-BE49-F238E27FC236}">
                <a16:creationId xmlns:a16="http://schemas.microsoft.com/office/drawing/2014/main" id="{BF2079FF-BDA0-B739-EE3F-28ED87778B1F}"/>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FBD46393-8529-B759-385D-F6652149ED15}"/>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308311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A608-9966-CF90-1A34-62CFBBEC4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Z"/>
          </a:p>
        </p:txBody>
      </p:sp>
      <p:sp>
        <p:nvSpPr>
          <p:cNvPr id="3" name="Text Placeholder 2">
            <a:extLst>
              <a:ext uri="{FF2B5EF4-FFF2-40B4-BE49-F238E27FC236}">
                <a16:creationId xmlns:a16="http://schemas.microsoft.com/office/drawing/2014/main" id="{8C4870B3-EAC3-0661-FD79-CD1077BC6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57C42A-9C2C-D0D3-A3D5-E205EBF91E93}"/>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5" name="Footer Placeholder 4">
            <a:extLst>
              <a:ext uri="{FF2B5EF4-FFF2-40B4-BE49-F238E27FC236}">
                <a16:creationId xmlns:a16="http://schemas.microsoft.com/office/drawing/2014/main" id="{683709C5-206F-A3D4-D4FD-44A17A1F94FB}"/>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20E1E7B4-C7C3-1D65-6E98-BED0653530D9}"/>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281074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FCFB-8EBD-E076-F4B7-F26C6AF6F7D8}"/>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DBDC2073-59CE-2143-2F31-2D5C864F7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Content Placeholder 3">
            <a:extLst>
              <a:ext uri="{FF2B5EF4-FFF2-40B4-BE49-F238E27FC236}">
                <a16:creationId xmlns:a16="http://schemas.microsoft.com/office/drawing/2014/main" id="{84EA65C7-3C8D-3F54-D33B-E34D02AF0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Date Placeholder 4">
            <a:extLst>
              <a:ext uri="{FF2B5EF4-FFF2-40B4-BE49-F238E27FC236}">
                <a16:creationId xmlns:a16="http://schemas.microsoft.com/office/drawing/2014/main" id="{4649E667-8025-E818-FD60-92B6FEA68AAF}"/>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6" name="Footer Placeholder 5">
            <a:extLst>
              <a:ext uri="{FF2B5EF4-FFF2-40B4-BE49-F238E27FC236}">
                <a16:creationId xmlns:a16="http://schemas.microsoft.com/office/drawing/2014/main" id="{667C087E-1ABD-C6F7-B30E-57D7C7EC56CD}"/>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AA2FEF2B-F56C-A280-594C-DBB27AA9F95F}"/>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167504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0559-E382-1683-EB92-2BBBBB5A7E65}"/>
              </a:ext>
            </a:extLst>
          </p:cNvPr>
          <p:cNvSpPr>
            <a:spLocks noGrp="1"/>
          </p:cNvSpPr>
          <p:nvPr>
            <p:ph type="title"/>
          </p:nvPr>
        </p:nvSpPr>
        <p:spPr>
          <a:xfrm>
            <a:off x="839788" y="365125"/>
            <a:ext cx="10515600" cy="1325563"/>
          </a:xfrm>
        </p:spPr>
        <p:txBody>
          <a:bodyPr/>
          <a:lstStyle/>
          <a:p>
            <a:r>
              <a:rPr lang="en-US"/>
              <a:t>Click to edit Master title style</a:t>
            </a:r>
            <a:endParaRPr lang="en-KZ"/>
          </a:p>
        </p:txBody>
      </p:sp>
      <p:sp>
        <p:nvSpPr>
          <p:cNvPr id="3" name="Text Placeholder 2">
            <a:extLst>
              <a:ext uri="{FF2B5EF4-FFF2-40B4-BE49-F238E27FC236}">
                <a16:creationId xmlns:a16="http://schemas.microsoft.com/office/drawing/2014/main" id="{32E711FF-985F-51BF-1A7D-A0B7B8340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9ED250-3217-6C9A-D46F-950DA77B5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Text Placeholder 4">
            <a:extLst>
              <a:ext uri="{FF2B5EF4-FFF2-40B4-BE49-F238E27FC236}">
                <a16:creationId xmlns:a16="http://schemas.microsoft.com/office/drawing/2014/main" id="{5A98B5AF-1D27-E322-395E-9B652C5FD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89A58-1875-3067-80F6-229C873473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7" name="Date Placeholder 6">
            <a:extLst>
              <a:ext uri="{FF2B5EF4-FFF2-40B4-BE49-F238E27FC236}">
                <a16:creationId xmlns:a16="http://schemas.microsoft.com/office/drawing/2014/main" id="{DCE99F4E-EC16-A80B-1A83-8273F3BB91E1}"/>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8" name="Footer Placeholder 7">
            <a:extLst>
              <a:ext uri="{FF2B5EF4-FFF2-40B4-BE49-F238E27FC236}">
                <a16:creationId xmlns:a16="http://schemas.microsoft.com/office/drawing/2014/main" id="{43CDE778-FF9C-6511-9B4A-2EB8E4C1FF1A}"/>
              </a:ext>
            </a:extLst>
          </p:cNvPr>
          <p:cNvSpPr>
            <a:spLocks noGrp="1"/>
          </p:cNvSpPr>
          <p:nvPr>
            <p:ph type="ftr" sz="quarter" idx="11"/>
          </p:nvPr>
        </p:nvSpPr>
        <p:spPr/>
        <p:txBody>
          <a:bodyPr/>
          <a:lstStyle/>
          <a:p>
            <a:endParaRPr lang="en-KZ"/>
          </a:p>
        </p:txBody>
      </p:sp>
      <p:sp>
        <p:nvSpPr>
          <p:cNvPr id="9" name="Slide Number Placeholder 8">
            <a:extLst>
              <a:ext uri="{FF2B5EF4-FFF2-40B4-BE49-F238E27FC236}">
                <a16:creationId xmlns:a16="http://schemas.microsoft.com/office/drawing/2014/main" id="{B60FA721-315B-A356-A38F-25626461215F}"/>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33224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6E9D-0583-0724-2AD8-32C0204ADD93}"/>
              </a:ext>
            </a:extLst>
          </p:cNvPr>
          <p:cNvSpPr>
            <a:spLocks noGrp="1"/>
          </p:cNvSpPr>
          <p:nvPr>
            <p:ph type="title"/>
          </p:nvPr>
        </p:nvSpPr>
        <p:spPr/>
        <p:txBody>
          <a:bodyPr/>
          <a:lstStyle/>
          <a:p>
            <a:r>
              <a:rPr lang="en-US"/>
              <a:t>Click to edit Master title style</a:t>
            </a:r>
            <a:endParaRPr lang="en-KZ"/>
          </a:p>
        </p:txBody>
      </p:sp>
      <p:sp>
        <p:nvSpPr>
          <p:cNvPr id="3" name="Date Placeholder 2">
            <a:extLst>
              <a:ext uri="{FF2B5EF4-FFF2-40B4-BE49-F238E27FC236}">
                <a16:creationId xmlns:a16="http://schemas.microsoft.com/office/drawing/2014/main" id="{90C71E98-9E01-BC36-ECC2-39FD1A86F34F}"/>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4" name="Footer Placeholder 3">
            <a:extLst>
              <a:ext uri="{FF2B5EF4-FFF2-40B4-BE49-F238E27FC236}">
                <a16:creationId xmlns:a16="http://schemas.microsoft.com/office/drawing/2014/main" id="{467BFCAA-2DF0-3253-D00A-726CAB33B06C}"/>
              </a:ext>
            </a:extLst>
          </p:cNvPr>
          <p:cNvSpPr>
            <a:spLocks noGrp="1"/>
          </p:cNvSpPr>
          <p:nvPr>
            <p:ph type="ftr" sz="quarter" idx="11"/>
          </p:nvPr>
        </p:nvSpPr>
        <p:spPr/>
        <p:txBody>
          <a:bodyPr/>
          <a:lstStyle/>
          <a:p>
            <a:endParaRPr lang="en-KZ"/>
          </a:p>
        </p:txBody>
      </p:sp>
      <p:sp>
        <p:nvSpPr>
          <p:cNvPr id="5" name="Slide Number Placeholder 4">
            <a:extLst>
              <a:ext uri="{FF2B5EF4-FFF2-40B4-BE49-F238E27FC236}">
                <a16:creationId xmlns:a16="http://schemas.microsoft.com/office/drawing/2014/main" id="{A6C9E4BD-4AFE-1CD4-768E-B07FDA63DBE6}"/>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424690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1C401-B5AA-A234-7339-CDAAACA4C131}"/>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3" name="Footer Placeholder 2">
            <a:extLst>
              <a:ext uri="{FF2B5EF4-FFF2-40B4-BE49-F238E27FC236}">
                <a16:creationId xmlns:a16="http://schemas.microsoft.com/office/drawing/2014/main" id="{41713FF0-ACF4-8553-87CE-57C0E12434B2}"/>
              </a:ext>
            </a:extLst>
          </p:cNvPr>
          <p:cNvSpPr>
            <a:spLocks noGrp="1"/>
          </p:cNvSpPr>
          <p:nvPr>
            <p:ph type="ftr" sz="quarter" idx="11"/>
          </p:nvPr>
        </p:nvSpPr>
        <p:spPr/>
        <p:txBody>
          <a:bodyPr/>
          <a:lstStyle/>
          <a:p>
            <a:endParaRPr lang="en-KZ"/>
          </a:p>
        </p:txBody>
      </p:sp>
      <p:sp>
        <p:nvSpPr>
          <p:cNvPr id="4" name="Slide Number Placeholder 3">
            <a:extLst>
              <a:ext uri="{FF2B5EF4-FFF2-40B4-BE49-F238E27FC236}">
                <a16:creationId xmlns:a16="http://schemas.microsoft.com/office/drawing/2014/main" id="{6FBAA1CD-325F-F85F-DBB8-CF653042AD0C}"/>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425744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0A30-8B3B-FD50-F2EE-842F3080E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Content Placeholder 2">
            <a:extLst>
              <a:ext uri="{FF2B5EF4-FFF2-40B4-BE49-F238E27FC236}">
                <a16:creationId xmlns:a16="http://schemas.microsoft.com/office/drawing/2014/main" id="{0EA21BE4-2FB4-9392-43CA-03EE0424C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Text Placeholder 3">
            <a:extLst>
              <a:ext uri="{FF2B5EF4-FFF2-40B4-BE49-F238E27FC236}">
                <a16:creationId xmlns:a16="http://schemas.microsoft.com/office/drawing/2014/main" id="{A9353750-0AEE-D183-4FC9-8D80248C0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0CDFA-B857-CEFA-4851-71C5546AE473}"/>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6" name="Footer Placeholder 5">
            <a:extLst>
              <a:ext uri="{FF2B5EF4-FFF2-40B4-BE49-F238E27FC236}">
                <a16:creationId xmlns:a16="http://schemas.microsoft.com/office/drawing/2014/main" id="{D6D2CE7C-A041-42E1-FF95-1C61BB29752E}"/>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82A28A5D-4129-1FDE-6823-BF38DABD5BDE}"/>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189167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D93F-D1D9-522D-B714-C42AEEE33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Picture Placeholder 2">
            <a:extLst>
              <a:ext uri="{FF2B5EF4-FFF2-40B4-BE49-F238E27FC236}">
                <a16:creationId xmlns:a16="http://schemas.microsoft.com/office/drawing/2014/main" id="{D47A2B73-1792-8E6F-6F59-1B3E88A95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Z"/>
          </a:p>
        </p:txBody>
      </p:sp>
      <p:sp>
        <p:nvSpPr>
          <p:cNvPr id="4" name="Text Placeholder 3">
            <a:extLst>
              <a:ext uri="{FF2B5EF4-FFF2-40B4-BE49-F238E27FC236}">
                <a16:creationId xmlns:a16="http://schemas.microsoft.com/office/drawing/2014/main" id="{279C12B7-B6B7-18DD-88DD-4A3AE50CF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66847-9F9B-348C-B0AB-ADFFCD559FBC}"/>
              </a:ext>
            </a:extLst>
          </p:cNvPr>
          <p:cNvSpPr>
            <a:spLocks noGrp="1"/>
          </p:cNvSpPr>
          <p:nvPr>
            <p:ph type="dt" sz="half" idx="10"/>
          </p:nvPr>
        </p:nvSpPr>
        <p:spPr/>
        <p:txBody>
          <a:bodyPr/>
          <a:lstStyle/>
          <a:p>
            <a:fld id="{A9A136A3-E5B2-7C4E-AAC2-0EF0B983C57E}" type="datetimeFigureOut">
              <a:rPr lang="en-KZ" smtClean="0"/>
              <a:t>29.03.2023</a:t>
            </a:fld>
            <a:endParaRPr lang="en-KZ"/>
          </a:p>
        </p:txBody>
      </p:sp>
      <p:sp>
        <p:nvSpPr>
          <p:cNvPr id="6" name="Footer Placeholder 5">
            <a:extLst>
              <a:ext uri="{FF2B5EF4-FFF2-40B4-BE49-F238E27FC236}">
                <a16:creationId xmlns:a16="http://schemas.microsoft.com/office/drawing/2014/main" id="{3C7AA6BF-43E2-5C47-F7DC-AB542EC80815}"/>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B699F5C4-E4CA-76EB-FFD6-C93CF9FE8293}"/>
              </a:ext>
            </a:extLst>
          </p:cNvPr>
          <p:cNvSpPr>
            <a:spLocks noGrp="1"/>
          </p:cNvSpPr>
          <p:nvPr>
            <p:ph type="sldNum" sz="quarter" idx="12"/>
          </p:nvPr>
        </p:nvSpPr>
        <p:spPr/>
        <p:txBody>
          <a:bodyPr/>
          <a:lstStyle/>
          <a:p>
            <a:fld id="{54074C27-5464-EE48-8E7B-891AFB8E242E}" type="slidenum">
              <a:rPr lang="en-KZ" smtClean="0"/>
              <a:t>‹#›</a:t>
            </a:fld>
            <a:endParaRPr lang="en-KZ"/>
          </a:p>
        </p:txBody>
      </p:sp>
    </p:spTree>
    <p:extLst>
      <p:ext uri="{BB962C8B-B14F-4D97-AF65-F5344CB8AC3E}">
        <p14:creationId xmlns:p14="http://schemas.microsoft.com/office/powerpoint/2010/main" val="87657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FF618F-1473-CEA4-B721-7DC691400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Z"/>
          </a:p>
        </p:txBody>
      </p:sp>
      <p:sp>
        <p:nvSpPr>
          <p:cNvPr id="3" name="Text Placeholder 2">
            <a:extLst>
              <a:ext uri="{FF2B5EF4-FFF2-40B4-BE49-F238E27FC236}">
                <a16:creationId xmlns:a16="http://schemas.microsoft.com/office/drawing/2014/main" id="{B2212147-9077-1614-7EDD-847B145FC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6349CABB-71F4-8153-FD4F-E7DFAC4BD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136A3-E5B2-7C4E-AAC2-0EF0B983C57E}" type="datetimeFigureOut">
              <a:rPr lang="en-KZ" smtClean="0"/>
              <a:t>29.03.2023</a:t>
            </a:fld>
            <a:endParaRPr lang="en-KZ"/>
          </a:p>
        </p:txBody>
      </p:sp>
      <p:sp>
        <p:nvSpPr>
          <p:cNvPr id="5" name="Footer Placeholder 4">
            <a:extLst>
              <a:ext uri="{FF2B5EF4-FFF2-40B4-BE49-F238E27FC236}">
                <a16:creationId xmlns:a16="http://schemas.microsoft.com/office/drawing/2014/main" id="{865E1CD4-3F3F-3E95-32C5-1509F49C8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Z"/>
          </a:p>
        </p:txBody>
      </p:sp>
      <p:sp>
        <p:nvSpPr>
          <p:cNvPr id="6" name="Slide Number Placeholder 5">
            <a:extLst>
              <a:ext uri="{FF2B5EF4-FFF2-40B4-BE49-F238E27FC236}">
                <a16:creationId xmlns:a16="http://schemas.microsoft.com/office/drawing/2014/main" id="{E335BC08-E9FA-C129-8F0A-862AD6EB1E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74C27-5464-EE48-8E7B-891AFB8E242E}" type="slidenum">
              <a:rPr lang="en-KZ" smtClean="0"/>
              <a:t>‹#›</a:t>
            </a:fld>
            <a:endParaRPr lang="en-KZ"/>
          </a:p>
        </p:txBody>
      </p:sp>
    </p:spTree>
    <p:extLst>
      <p:ext uri="{BB962C8B-B14F-4D97-AF65-F5344CB8AC3E}">
        <p14:creationId xmlns:p14="http://schemas.microsoft.com/office/powerpoint/2010/main" val="3592758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Users/yernur/Desktop/OneLab2023/Lesson2/TableAndCollectionView/TableAndCollectionView.xcodeproj/"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apple.com/documentation/swiftu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file:///Users/yernur/Desktop/OneLab2023/Lesson2/WheaterAppProject/WheaterAppProject.xcodeproj/"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ile:///Users/yernur/Desktop/OneLab2023/Lesson2/FirstScrollView/FirstScrollView.xcodeproj/"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file:///Users/yernur/Desktop/OneLab2023/Lesson2/ScrollViewProject/ScrollViewProject.xcodeproj/"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Users/yernur/Desktop/OneLab2023/Lesson2/TableAndCollectionView/TableAndCollectionView.xcodeproj/"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65C-614F-B90C-7B89-747F11AD1EF3}"/>
              </a:ext>
            </a:extLst>
          </p:cNvPr>
          <p:cNvSpPr>
            <a:spLocks noGrp="1"/>
          </p:cNvSpPr>
          <p:nvPr>
            <p:ph type="ctrTitle"/>
          </p:nvPr>
        </p:nvSpPr>
        <p:spPr/>
        <p:txBody>
          <a:bodyPr/>
          <a:lstStyle/>
          <a:p>
            <a:r>
              <a:rPr lang="en-KZ" dirty="0"/>
              <a:t>Lesson 2</a:t>
            </a:r>
          </a:p>
        </p:txBody>
      </p:sp>
      <p:sp>
        <p:nvSpPr>
          <p:cNvPr id="3" name="Subtitle 2">
            <a:extLst>
              <a:ext uri="{FF2B5EF4-FFF2-40B4-BE49-F238E27FC236}">
                <a16:creationId xmlns:a16="http://schemas.microsoft.com/office/drawing/2014/main" id="{20014CCE-2E34-CC98-5CBD-6B91FF5A6973}"/>
              </a:ext>
            </a:extLst>
          </p:cNvPr>
          <p:cNvSpPr>
            <a:spLocks noGrp="1"/>
          </p:cNvSpPr>
          <p:nvPr>
            <p:ph type="subTitle" idx="1"/>
          </p:nvPr>
        </p:nvSpPr>
        <p:spPr/>
        <p:txBody>
          <a:bodyPr/>
          <a:lstStyle/>
          <a:p>
            <a:r>
              <a:rPr lang="en-US" sz="2400" dirty="0" err="1">
                <a:effectLst/>
                <a:latin typeface="Calibri" panose="020F0502020204030204" pitchFamily="34" charset="0"/>
              </a:rPr>
              <a:t>UIScrollView</a:t>
            </a:r>
            <a:r>
              <a:rPr lang="en-US" sz="2400" dirty="0">
                <a:effectLst/>
                <a:latin typeface="Calibri" panose="020F0502020204030204" pitchFamily="34" charset="0"/>
              </a:rPr>
              <a:t> ,</a:t>
            </a:r>
            <a:r>
              <a:rPr lang="en-US" sz="2400" dirty="0" err="1">
                <a:effectLst/>
                <a:latin typeface="Calibri" panose="020F0502020204030204" pitchFamily="34" charset="0"/>
              </a:rPr>
              <a:t>UITableView,UICollectionView</a:t>
            </a:r>
            <a:r>
              <a:rPr lang="en-US" sz="2400" dirty="0">
                <a:effectLst/>
                <a:latin typeface="Calibri" panose="020F0502020204030204" pitchFamily="34" charset="0"/>
              </a:rPr>
              <a:t>, Layered Stack, Vertical Stack, Horizontal Stack.</a:t>
            </a:r>
            <a:endParaRPr lang="en-KZ" dirty="0"/>
          </a:p>
        </p:txBody>
      </p:sp>
    </p:spTree>
    <p:extLst>
      <p:ext uri="{BB962C8B-B14F-4D97-AF65-F5344CB8AC3E}">
        <p14:creationId xmlns:p14="http://schemas.microsoft.com/office/powerpoint/2010/main" val="233371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CABCF85C-BD2A-621C-A001-CCA0092545A7}"/>
              </a:ext>
            </a:extLst>
          </p:cNvPr>
          <p:cNvPicPr>
            <a:picLocks noGrp="1" noChangeAspect="1"/>
          </p:cNvPicPr>
          <p:nvPr>
            <p:ph idx="1"/>
          </p:nvPr>
        </p:nvPicPr>
        <p:blipFill>
          <a:blip r:embed="rId2"/>
          <a:stretch>
            <a:fillRect/>
          </a:stretch>
        </p:blipFill>
        <p:spPr>
          <a:xfrm>
            <a:off x="2760032" y="643466"/>
            <a:ext cx="6671936" cy="5571067"/>
          </a:xfrm>
          <a:prstGeom prst="rect">
            <a:avLst/>
          </a:prstGeom>
        </p:spPr>
      </p:pic>
    </p:spTree>
    <p:extLst>
      <p:ext uri="{BB962C8B-B14F-4D97-AF65-F5344CB8AC3E}">
        <p14:creationId xmlns:p14="http://schemas.microsoft.com/office/powerpoint/2010/main" val="9326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ECEA5AD8-F197-F456-BD7D-CBE449722FEE}"/>
              </a:ext>
            </a:extLst>
          </p:cNvPr>
          <p:cNvPicPr>
            <a:picLocks noGrp="1" noChangeAspect="1"/>
          </p:cNvPicPr>
          <p:nvPr>
            <p:ph idx="1"/>
          </p:nvPr>
        </p:nvPicPr>
        <p:blipFill>
          <a:blip r:embed="rId2"/>
          <a:stretch>
            <a:fillRect/>
          </a:stretch>
        </p:blipFill>
        <p:spPr>
          <a:xfrm>
            <a:off x="2709333" y="643466"/>
            <a:ext cx="6773333" cy="5571067"/>
          </a:xfrm>
          <a:prstGeom prst="rect">
            <a:avLst/>
          </a:prstGeom>
        </p:spPr>
      </p:pic>
    </p:spTree>
    <p:extLst>
      <p:ext uri="{BB962C8B-B14F-4D97-AF65-F5344CB8AC3E}">
        <p14:creationId xmlns:p14="http://schemas.microsoft.com/office/powerpoint/2010/main" val="130971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656-2567-5664-BDFF-E80998EB9AC3}"/>
              </a:ext>
            </a:extLst>
          </p:cNvPr>
          <p:cNvSpPr>
            <a:spLocks noGrp="1"/>
          </p:cNvSpPr>
          <p:nvPr>
            <p:ph type="title"/>
          </p:nvPr>
        </p:nvSpPr>
        <p:spPr/>
        <p:txBody>
          <a:bodyPr/>
          <a:lstStyle/>
          <a:p>
            <a:r>
              <a:rPr lang="en-KZ" dirty="0"/>
              <a:t>Open a project</a:t>
            </a:r>
          </a:p>
        </p:txBody>
      </p:sp>
      <p:sp>
        <p:nvSpPr>
          <p:cNvPr id="3" name="Content Placeholder 2">
            <a:extLst>
              <a:ext uri="{FF2B5EF4-FFF2-40B4-BE49-F238E27FC236}">
                <a16:creationId xmlns:a16="http://schemas.microsoft.com/office/drawing/2014/main" id="{B866FAD2-2176-0083-4A35-19AEF12D3191}"/>
              </a:ext>
            </a:extLst>
          </p:cNvPr>
          <p:cNvSpPr>
            <a:spLocks noGrp="1"/>
          </p:cNvSpPr>
          <p:nvPr>
            <p:ph idx="1"/>
          </p:nvPr>
        </p:nvSpPr>
        <p:spPr/>
        <p:txBody>
          <a:bodyPr/>
          <a:lstStyle/>
          <a:p>
            <a:r>
              <a:rPr lang="en-US" dirty="0">
                <a:hlinkClick r:id="rId2"/>
              </a:rPr>
              <a:t>file:///Users/yernur/Desktop/OneLab2023/Lesson2/TableAndCollectionView/TableAndCollectionView.xcodeproj/</a:t>
            </a:r>
            <a:endParaRPr lang="en-US" dirty="0"/>
          </a:p>
          <a:p>
            <a:r>
              <a:rPr lang="en-US" dirty="0" err="1"/>
              <a:t>Iphone</a:t>
            </a:r>
            <a:r>
              <a:rPr lang="en-US" dirty="0"/>
              <a:t> 14 pro simulator: </a:t>
            </a:r>
            <a:r>
              <a:rPr lang="en-US" dirty="0" err="1"/>
              <a:t>TableAndCollectionView</a:t>
            </a:r>
            <a:endParaRPr lang="en-KZ" dirty="0"/>
          </a:p>
        </p:txBody>
      </p:sp>
    </p:spTree>
    <p:extLst>
      <p:ext uri="{BB962C8B-B14F-4D97-AF65-F5344CB8AC3E}">
        <p14:creationId xmlns:p14="http://schemas.microsoft.com/office/powerpoint/2010/main" val="205834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11E3-E15B-3D0A-FEDA-1CEC48AD24FA}"/>
              </a:ext>
            </a:extLst>
          </p:cNvPr>
          <p:cNvSpPr>
            <a:spLocks noGrp="1"/>
          </p:cNvSpPr>
          <p:nvPr>
            <p:ph type="title"/>
          </p:nvPr>
        </p:nvSpPr>
        <p:spPr/>
        <p:txBody>
          <a:bodyPr/>
          <a:lstStyle/>
          <a:p>
            <a:r>
              <a:rPr lang="en-KZ" b="1" dirty="0"/>
              <a:t>Projects</a:t>
            </a:r>
          </a:p>
        </p:txBody>
      </p:sp>
      <p:sp>
        <p:nvSpPr>
          <p:cNvPr id="3" name="Content Placeholder 2">
            <a:extLst>
              <a:ext uri="{FF2B5EF4-FFF2-40B4-BE49-F238E27FC236}">
                <a16:creationId xmlns:a16="http://schemas.microsoft.com/office/drawing/2014/main" id="{8B328D68-D921-E3E3-81B1-EA4700DF7D52}"/>
              </a:ext>
            </a:extLst>
          </p:cNvPr>
          <p:cNvSpPr>
            <a:spLocks noGrp="1"/>
          </p:cNvSpPr>
          <p:nvPr>
            <p:ph idx="1"/>
          </p:nvPr>
        </p:nvSpPr>
        <p:spPr/>
        <p:txBody>
          <a:bodyPr/>
          <a:lstStyle/>
          <a:p>
            <a:r>
              <a:rPr lang="en-KZ" dirty="0"/>
              <a:t>ZapisDemoVIP</a:t>
            </a:r>
          </a:p>
          <a:p>
            <a:r>
              <a:rPr lang="en-KZ" dirty="0"/>
              <a:t>NewsApp</a:t>
            </a:r>
          </a:p>
          <a:p>
            <a:r>
              <a:rPr lang="en-KZ" dirty="0"/>
              <a:t>Finder</a:t>
            </a:r>
          </a:p>
        </p:txBody>
      </p:sp>
    </p:spTree>
    <p:extLst>
      <p:ext uri="{BB962C8B-B14F-4D97-AF65-F5344CB8AC3E}">
        <p14:creationId xmlns:p14="http://schemas.microsoft.com/office/powerpoint/2010/main" val="2725525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CBCBF-A3FF-10FF-CA59-84F5C30DA2B2}"/>
              </a:ext>
            </a:extLst>
          </p:cNvPr>
          <p:cNvSpPr>
            <a:spLocks noGrp="1"/>
          </p:cNvSpPr>
          <p:nvPr>
            <p:ph idx="1"/>
          </p:nvPr>
        </p:nvSpPr>
        <p:spPr>
          <a:xfrm>
            <a:off x="838200" y="2190894"/>
            <a:ext cx="10515600" cy="2476211"/>
          </a:xfrm>
        </p:spPr>
        <p:txBody>
          <a:bodyPr/>
          <a:lstStyle/>
          <a:p>
            <a:r>
              <a:rPr lang="en-US" sz="2800" strike="sngStrike" dirty="0" err="1">
                <a:effectLst/>
                <a:latin typeface="Calibri" panose="020F0502020204030204" pitchFamily="34" charset="0"/>
              </a:rPr>
              <a:t>UIScrollView</a:t>
            </a:r>
            <a:r>
              <a:rPr lang="en-US" sz="2800" strike="sngStrike" dirty="0">
                <a:effectLst/>
                <a:latin typeface="Calibri" panose="020F0502020204030204" pitchFamily="34" charset="0"/>
              </a:rPr>
              <a:t>, </a:t>
            </a:r>
            <a:r>
              <a:rPr lang="en-US" sz="2800" strike="sngStrike" dirty="0" err="1">
                <a:effectLst/>
                <a:latin typeface="Calibri" panose="020F0502020204030204" pitchFamily="34" charset="0"/>
              </a:rPr>
              <a:t>UITableView,UICollectionView</a:t>
            </a:r>
            <a:r>
              <a:rPr lang="en-US" sz="2800" strike="sngStrike" dirty="0">
                <a:effectLst/>
                <a:latin typeface="Calibri" panose="020F0502020204030204" pitchFamily="34" charset="0"/>
              </a:rPr>
              <a:t>,</a:t>
            </a:r>
            <a:r>
              <a:rPr lang="en-US" sz="2800" dirty="0">
                <a:effectLst/>
                <a:latin typeface="Calibri" panose="020F0502020204030204" pitchFamily="34" charset="0"/>
              </a:rPr>
              <a:t> Layered Stack, Vertical Stack, Horizontal Stack.</a:t>
            </a:r>
            <a:endParaRPr lang="en-KZ" dirty="0"/>
          </a:p>
          <a:p>
            <a:endParaRPr lang="en-KZ" dirty="0"/>
          </a:p>
        </p:txBody>
      </p:sp>
    </p:spTree>
    <p:extLst>
      <p:ext uri="{BB962C8B-B14F-4D97-AF65-F5344CB8AC3E}">
        <p14:creationId xmlns:p14="http://schemas.microsoft.com/office/powerpoint/2010/main" val="120182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977E-A7BF-3088-7D23-AA8EC11C0A62}"/>
              </a:ext>
            </a:extLst>
          </p:cNvPr>
          <p:cNvSpPr>
            <a:spLocks noGrp="1"/>
          </p:cNvSpPr>
          <p:nvPr>
            <p:ph type="title"/>
          </p:nvPr>
        </p:nvSpPr>
        <p:spPr/>
        <p:txBody>
          <a:bodyPr/>
          <a:lstStyle/>
          <a:p>
            <a:r>
              <a:rPr lang="en-KZ" b="1" dirty="0"/>
              <a:t>SwiftUI</a:t>
            </a:r>
          </a:p>
        </p:txBody>
      </p:sp>
      <p:sp>
        <p:nvSpPr>
          <p:cNvPr id="3" name="Content Placeholder 2">
            <a:extLst>
              <a:ext uri="{FF2B5EF4-FFF2-40B4-BE49-F238E27FC236}">
                <a16:creationId xmlns:a16="http://schemas.microsoft.com/office/drawing/2014/main" id="{D2EA9DD7-D571-A3F1-C3D3-B57134267DB9}"/>
              </a:ext>
            </a:extLst>
          </p:cNvPr>
          <p:cNvSpPr>
            <a:spLocks noGrp="1"/>
          </p:cNvSpPr>
          <p:nvPr>
            <p:ph idx="1"/>
          </p:nvPr>
        </p:nvSpPr>
        <p:spPr/>
        <p:txBody>
          <a:bodyPr/>
          <a:lstStyle/>
          <a:p>
            <a:r>
              <a:rPr lang="en-US" dirty="0"/>
              <a:t>Declare the user interface and behavior for your app on every platform.</a:t>
            </a:r>
          </a:p>
          <a:p>
            <a:r>
              <a:rPr lang="en-US" b="0" i="0" dirty="0" err="1">
                <a:solidFill>
                  <a:srgbClr val="1D1D1F"/>
                </a:solidFill>
                <a:effectLst/>
                <a:latin typeface="SF Pro Text" pitchFamily="2" charset="0"/>
              </a:rPr>
              <a:t>SwiftUI</a:t>
            </a:r>
            <a:r>
              <a:rPr lang="en-US" b="0" i="0" dirty="0">
                <a:solidFill>
                  <a:srgbClr val="1D1D1F"/>
                </a:solidFill>
                <a:effectLst/>
                <a:latin typeface="SF Pro Text" pitchFamily="2" charset="0"/>
              </a:rPr>
              <a:t> provides views, controls, and layout structures for declaring your app’s user interface. The framework provides event handlers for delivering taps, gestures, and other types of input to your app, and tools to manage the flow of data from your app’s models down to the views and controls that users see and interact with.</a:t>
            </a:r>
          </a:p>
          <a:p>
            <a:r>
              <a:rPr lang="en-US" dirty="0">
                <a:hlinkClick r:id="rId2"/>
              </a:rPr>
              <a:t>https://developer.apple.com/documentation/swiftui</a:t>
            </a:r>
            <a:br>
              <a:rPr lang="en-US" dirty="0"/>
            </a:br>
            <a:endParaRPr lang="en-US" dirty="0"/>
          </a:p>
          <a:p>
            <a:endParaRPr lang="en-KZ" dirty="0"/>
          </a:p>
        </p:txBody>
      </p:sp>
    </p:spTree>
    <p:extLst>
      <p:ext uri="{BB962C8B-B14F-4D97-AF65-F5344CB8AC3E}">
        <p14:creationId xmlns:p14="http://schemas.microsoft.com/office/powerpoint/2010/main" val="114103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7BDE-0009-B869-133D-B5E27C11593B}"/>
              </a:ext>
            </a:extLst>
          </p:cNvPr>
          <p:cNvSpPr>
            <a:spLocks noGrp="1"/>
          </p:cNvSpPr>
          <p:nvPr>
            <p:ph type="title"/>
          </p:nvPr>
        </p:nvSpPr>
        <p:spPr/>
        <p:txBody>
          <a:bodyPr/>
          <a:lstStyle/>
          <a:p>
            <a:r>
              <a:rPr lang="en-KZ" dirty="0"/>
              <a:t>Open a project</a:t>
            </a:r>
          </a:p>
        </p:txBody>
      </p:sp>
      <p:sp>
        <p:nvSpPr>
          <p:cNvPr id="3" name="Content Placeholder 2">
            <a:extLst>
              <a:ext uri="{FF2B5EF4-FFF2-40B4-BE49-F238E27FC236}">
                <a16:creationId xmlns:a16="http://schemas.microsoft.com/office/drawing/2014/main" id="{BF2D00C6-C8E8-CCE0-811E-EDD543AF042A}"/>
              </a:ext>
            </a:extLst>
          </p:cNvPr>
          <p:cNvSpPr>
            <a:spLocks noGrp="1"/>
          </p:cNvSpPr>
          <p:nvPr>
            <p:ph idx="1"/>
          </p:nvPr>
        </p:nvSpPr>
        <p:spPr/>
        <p:txBody>
          <a:bodyPr/>
          <a:lstStyle/>
          <a:p>
            <a:r>
              <a:rPr lang="en-US" dirty="0">
                <a:hlinkClick r:id="rId2"/>
              </a:rPr>
              <a:t>file:///Users/yernur/Desktop/OneLab2023/Lesson2/WheaterAppProject/WheaterAppProject.xcodeproj/</a:t>
            </a:r>
            <a:endParaRPr lang="en-KZ" dirty="0"/>
          </a:p>
        </p:txBody>
      </p:sp>
    </p:spTree>
    <p:extLst>
      <p:ext uri="{BB962C8B-B14F-4D97-AF65-F5344CB8AC3E}">
        <p14:creationId xmlns:p14="http://schemas.microsoft.com/office/powerpoint/2010/main" val="183884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F7ED-DFB2-FD38-A86D-E587D97D4B86}"/>
              </a:ext>
            </a:extLst>
          </p:cNvPr>
          <p:cNvSpPr>
            <a:spLocks noGrp="1"/>
          </p:cNvSpPr>
          <p:nvPr>
            <p:ph type="title"/>
          </p:nvPr>
        </p:nvSpPr>
        <p:spPr/>
        <p:txBody>
          <a:bodyPr/>
          <a:lstStyle/>
          <a:p>
            <a:r>
              <a:rPr lang="en-KZ" dirty="0"/>
              <a:t>H/w</a:t>
            </a:r>
          </a:p>
        </p:txBody>
      </p:sp>
      <p:sp>
        <p:nvSpPr>
          <p:cNvPr id="3" name="Content Placeholder 2">
            <a:extLst>
              <a:ext uri="{FF2B5EF4-FFF2-40B4-BE49-F238E27FC236}">
                <a16:creationId xmlns:a16="http://schemas.microsoft.com/office/drawing/2014/main" id="{59FAE9E6-D06A-4D8D-DA2F-10027956E93F}"/>
              </a:ext>
            </a:extLst>
          </p:cNvPr>
          <p:cNvSpPr>
            <a:spLocks noGrp="1"/>
          </p:cNvSpPr>
          <p:nvPr>
            <p:ph idx="1"/>
          </p:nvPr>
        </p:nvSpPr>
        <p:spPr/>
        <p:txBody>
          <a:bodyPr/>
          <a:lstStyle/>
          <a:p>
            <a:pPr>
              <a:buFontTx/>
              <a:buChar char="-"/>
            </a:pPr>
            <a:r>
              <a:rPr lang="en-KZ" dirty="0"/>
              <a:t>1 screen uiscrollview, tableView, collectionView, swiftUI</a:t>
            </a:r>
          </a:p>
          <a:p>
            <a:pPr>
              <a:buFontTx/>
              <a:buChar char="-"/>
            </a:pPr>
            <a:endParaRPr lang="en-KZ" dirty="0"/>
          </a:p>
        </p:txBody>
      </p:sp>
    </p:spTree>
    <p:extLst>
      <p:ext uri="{BB962C8B-B14F-4D97-AF65-F5344CB8AC3E}">
        <p14:creationId xmlns:p14="http://schemas.microsoft.com/office/powerpoint/2010/main" val="295515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0A3F2-2944-DFEF-9132-CEDB9ED1211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uiscrollview</a:t>
            </a:r>
          </a:p>
        </p:txBody>
      </p:sp>
      <p:pic>
        <p:nvPicPr>
          <p:cNvPr id="5" name="Content Placeholder 4" descr="Graphical user interface, application&#10;&#10;Description automatically generated">
            <a:extLst>
              <a:ext uri="{FF2B5EF4-FFF2-40B4-BE49-F238E27FC236}">
                <a16:creationId xmlns:a16="http://schemas.microsoft.com/office/drawing/2014/main" id="{4B210AEF-24DD-4D3B-43D4-89568471EB40}"/>
              </a:ext>
            </a:extLst>
          </p:cNvPr>
          <p:cNvPicPr>
            <a:picLocks noGrp="1" noChangeAspect="1"/>
          </p:cNvPicPr>
          <p:nvPr>
            <p:ph idx="1"/>
          </p:nvPr>
        </p:nvPicPr>
        <p:blipFill>
          <a:blip r:embed="rId2"/>
          <a:stretch>
            <a:fillRect/>
          </a:stretch>
        </p:blipFill>
        <p:spPr>
          <a:xfrm>
            <a:off x="5706838" y="644630"/>
            <a:ext cx="2756526" cy="5568739"/>
          </a:xfrm>
          <a:prstGeom prst="rect">
            <a:avLst/>
          </a:prstGeom>
        </p:spPr>
      </p:pic>
    </p:spTree>
    <p:extLst>
      <p:ext uri="{BB962C8B-B14F-4D97-AF65-F5344CB8AC3E}">
        <p14:creationId xmlns:p14="http://schemas.microsoft.com/office/powerpoint/2010/main" val="1241965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CDA8E-D878-7909-9D2A-6C822C335CB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err="1">
                <a:solidFill>
                  <a:srgbClr val="FFFFFF"/>
                </a:solidFill>
                <a:latin typeface="+mj-lt"/>
                <a:ea typeface="+mj-ea"/>
                <a:cs typeface="+mj-cs"/>
              </a:rPr>
              <a:t>UITableview</a:t>
            </a:r>
            <a:endParaRPr lang="en-US" sz="4800" kern="1200" dirty="0">
              <a:solidFill>
                <a:srgbClr val="FFFFFF"/>
              </a:solidFill>
              <a:latin typeface="+mj-lt"/>
              <a:ea typeface="+mj-ea"/>
              <a:cs typeface="+mj-cs"/>
            </a:endParaRPr>
          </a:p>
        </p:txBody>
      </p:sp>
      <p:pic>
        <p:nvPicPr>
          <p:cNvPr id="5" name="Content Placeholder 4" descr="Table&#10;&#10;Description automatically generated">
            <a:extLst>
              <a:ext uri="{FF2B5EF4-FFF2-40B4-BE49-F238E27FC236}">
                <a16:creationId xmlns:a16="http://schemas.microsoft.com/office/drawing/2014/main" id="{21F692A5-B134-AA4E-3538-126DB3DBDB79}"/>
              </a:ext>
            </a:extLst>
          </p:cNvPr>
          <p:cNvPicPr>
            <a:picLocks noGrp="1" noChangeAspect="1"/>
          </p:cNvPicPr>
          <p:nvPr>
            <p:ph idx="1"/>
          </p:nvPr>
        </p:nvPicPr>
        <p:blipFill>
          <a:blip r:embed="rId2"/>
          <a:stretch>
            <a:fillRect/>
          </a:stretch>
        </p:blipFill>
        <p:spPr>
          <a:xfrm>
            <a:off x="6468698" y="492573"/>
            <a:ext cx="3923792" cy="5880796"/>
          </a:xfrm>
          <a:prstGeom prst="rect">
            <a:avLst/>
          </a:prstGeom>
        </p:spPr>
      </p:pic>
    </p:spTree>
    <p:extLst>
      <p:ext uri="{BB962C8B-B14F-4D97-AF65-F5344CB8AC3E}">
        <p14:creationId xmlns:p14="http://schemas.microsoft.com/office/powerpoint/2010/main" val="177934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4F95-6ABA-B49E-D3C0-812D178FCF1A}"/>
              </a:ext>
            </a:extLst>
          </p:cNvPr>
          <p:cNvSpPr>
            <a:spLocks noGrp="1"/>
          </p:cNvSpPr>
          <p:nvPr>
            <p:ph type="title"/>
          </p:nvPr>
        </p:nvSpPr>
        <p:spPr/>
        <p:txBody>
          <a:bodyPr/>
          <a:lstStyle/>
          <a:p>
            <a:r>
              <a:rPr lang="en-KZ" b="1" dirty="0"/>
              <a:t>UIScrollView</a:t>
            </a:r>
          </a:p>
        </p:txBody>
      </p:sp>
      <p:sp>
        <p:nvSpPr>
          <p:cNvPr id="3" name="Content Placeholder 2">
            <a:extLst>
              <a:ext uri="{FF2B5EF4-FFF2-40B4-BE49-F238E27FC236}">
                <a16:creationId xmlns:a16="http://schemas.microsoft.com/office/drawing/2014/main" id="{66A7E23B-9B9A-6AFC-0A59-CAC2A9315CF2}"/>
              </a:ext>
            </a:extLst>
          </p:cNvPr>
          <p:cNvSpPr>
            <a:spLocks noGrp="1"/>
          </p:cNvSpPr>
          <p:nvPr>
            <p:ph idx="1"/>
          </p:nvPr>
        </p:nvSpPr>
        <p:spPr/>
        <p:txBody>
          <a:bodyPr/>
          <a:lstStyle/>
          <a:p>
            <a:r>
              <a:rPr lang="en-US" dirty="0"/>
              <a:t>A view that allows the scrolling and zooming of its contained views.</a:t>
            </a:r>
          </a:p>
          <a:p>
            <a:pPr marL="0" indent="0">
              <a:buNone/>
            </a:pPr>
            <a:endParaRPr lang="en-US" dirty="0"/>
          </a:p>
          <a:p>
            <a:endParaRPr lang="en-KZ" dirty="0"/>
          </a:p>
        </p:txBody>
      </p:sp>
    </p:spTree>
    <p:extLst>
      <p:ext uri="{BB962C8B-B14F-4D97-AF65-F5344CB8AC3E}">
        <p14:creationId xmlns:p14="http://schemas.microsoft.com/office/powerpoint/2010/main" val="1224622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CDA8E-D878-7909-9D2A-6C822C335CB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kern="1200">
                <a:solidFill>
                  <a:srgbClr val="FFFFFF"/>
                </a:solidFill>
                <a:latin typeface="+mj-lt"/>
                <a:ea typeface="+mj-ea"/>
                <a:cs typeface="+mj-cs"/>
              </a:rPr>
              <a:t>UICollectionView</a:t>
            </a:r>
          </a:p>
        </p:txBody>
      </p:sp>
      <p:pic>
        <p:nvPicPr>
          <p:cNvPr id="7" name="Content Placeholder 6" descr="Graphical user interface, application&#10;&#10;Description automatically generated">
            <a:extLst>
              <a:ext uri="{FF2B5EF4-FFF2-40B4-BE49-F238E27FC236}">
                <a16:creationId xmlns:a16="http://schemas.microsoft.com/office/drawing/2014/main" id="{C650803B-6EFF-3743-3EEA-788C24846287}"/>
              </a:ext>
            </a:extLst>
          </p:cNvPr>
          <p:cNvPicPr>
            <a:picLocks noGrp="1" noChangeAspect="1"/>
          </p:cNvPicPr>
          <p:nvPr>
            <p:ph idx="1"/>
          </p:nvPr>
        </p:nvPicPr>
        <p:blipFill>
          <a:blip r:embed="rId2"/>
          <a:stretch>
            <a:fillRect/>
          </a:stretch>
        </p:blipFill>
        <p:spPr>
          <a:xfrm>
            <a:off x="4826316" y="460827"/>
            <a:ext cx="5880796" cy="5880796"/>
          </a:xfrm>
          <a:prstGeom prst="rect">
            <a:avLst/>
          </a:prstGeom>
        </p:spPr>
      </p:pic>
    </p:spTree>
    <p:extLst>
      <p:ext uri="{BB962C8B-B14F-4D97-AF65-F5344CB8AC3E}">
        <p14:creationId xmlns:p14="http://schemas.microsoft.com/office/powerpoint/2010/main" val="349773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170B2-6E15-D739-DC63-296B74E4C5B9}"/>
              </a:ext>
            </a:extLst>
          </p:cNvPr>
          <p:cNvSpPr>
            <a:spLocks noGrp="1"/>
          </p:cNvSpPr>
          <p:nvPr>
            <p:ph type="title"/>
          </p:nvPr>
        </p:nvSpPr>
        <p:spPr>
          <a:xfrm>
            <a:off x="640080" y="325369"/>
            <a:ext cx="4368602" cy="1956841"/>
          </a:xfrm>
        </p:spPr>
        <p:txBody>
          <a:bodyPr anchor="b">
            <a:normAutofit/>
          </a:bodyPr>
          <a:lstStyle/>
          <a:p>
            <a:r>
              <a:rPr lang="en-KZ" sz="5400" b="1" dirty="0"/>
              <a:t>swiftui</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electronics&#10;&#10;Description automatically generated">
            <a:extLst>
              <a:ext uri="{FF2B5EF4-FFF2-40B4-BE49-F238E27FC236}">
                <a16:creationId xmlns:a16="http://schemas.microsoft.com/office/drawing/2014/main" id="{303C843D-822A-101D-2D15-BE7B707DD6BA}"/>
              </a:ext>
            </a:extLst>
          </p:cNvPr>
          <p:cNvPicPr>
            <a:picLocks noChangeAspect="1"/>
          </p:cNvPicPr>
          <p:nvPr/>
        </p:nvPicPr>
        <p:blipFill rotWithShape="1">
          <a:blip r:embed="rId2"/>
          <a:srcRect l="12155" r="1261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6037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D446-CC47-9518-A57E-47593E50F963}"/>
              </a:ext>
            </a:extLst>
          </p:cNvPr>
          <p:cNvSpPr>
            <a:spLocks noGrp="1"/>
          </p:cNvSpPr>
          <p:nvPr>
            <p:ph type="title"/>
          </p:nvPr>
        </p:nvSpPr>
        <p:spPr/>
        <p:txBody>
          <a:bodyPr/>
          <a:lstStyle/>
          <a:p>
            <a:r>
              <a:rPr lang="en-KZ" dirty="0"/>
              <a:t>Open a project</a:t>
            </a:r>
          </a:p>
        </p:txBody>
      </p:sp>
      <p:sp>
        <p:nvSpPr>
          <p:cNvPr id="3" name="Content Placeholder 2">
            <a:extLst>
              <a:ext uri="{FF2B5EF4-FFF2-40B4-BE49-F238E27FC236}">
                <a16:creationId xmlns:a16="http://schemas.microsoft.com/office/drawing/2014/main" id="{A1D0958E-B6E1-BBAA-5BA7-FA145D8C61B1}"/>
              </a:ext>
            </a:extLst>
          </p:cNvPr>
          <p:cNvSpPr>
            <a:spLocks noGrp="1"/>
          </p:cNvSpPr>
          <p:nvPr>
            <p:ph idx="1"/>
          </p:nvPr>
        </p:nvSpPr>
        <p:spPr/>
        <p:txBody>
          <a:bodyPr/>
          <a:lstStyle/>
          <a:p>
            <a:r>
              <a:rPr lang="en-US" dirty="0">
                <a:hlinkClick r:id="rId2"/>
              </a:rPr>
              <a:t>file:///Users/yernur/Desktop/OneLab2023/Lesson2/FirstScrollView/FirstScrollView.xcodeproj/</a:t>
            </a:r>
            <a:endParaRPr lang="en-US" dirty="0"/>
          </a:p>
          <a:p>
            <a:r>
              <a:rPr lang="en-US" dirty="0" err="1"/>
              <a:t>Iphone</a:t>
            </a:r>
            <a:r>
              <a:rPr lang="en-US" dirty="0"/>
              <a:t> 14 pro simulator: </a:t>
            </a:r>
            <a:r>
              <a:rPr lang="en-US" dirty="0" err="1"/>
              <a:t>FirstScrollView</a:t>
            </a:r>
            <a:endParaRPr lang="en-KZ" dirty="0"/>
          </a:p>
        </p:txBody>
      </p:sp>
    </p:spTree>
    <p:extLst>
      <p:ext uri="{BB962C8B-B14F-4D97-AF65-F5344CB8AC3E}">
        <p14:creationId xmlns:p14="http://schemas.microsoft.com/office/powerpoint/2010/main" val="156180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3907A2-D26F-A7E3-E4EF-DDEA18402E39}"/>
              </a:ext>
            </a:extLst>
          </p:cNvPr>
          <p:cNvPicPr>
            <a:picLocks noGrp="1" noChangeAspect="1"/>
          </p:cNvPicPr>
          <p:nvPr>
            <p:ph idx="1"/>
          </p:nvPr>
        </p:nvPicPr>
        <p:blipFill>
          <a:blip r:embed="rId2"/>
          <a:stretch>
            <a:fillRect/>
          </a:stretch>
        </p:blipFill>
        <p:spPr>
          <a:xfrm>
            <a:off x="3144773" y="620723"/>
            <a:ext cx="5902453" cy="5616554"/>
          </a:xfrm>
        </p:spPr>
      </p:pic>
    </p:spTree>
    <p:extLst>
      <p:ext uri="{BB962C8B-B14F-4D97-AF65-F5344CB8AC3E}">
        <p14:creationId xmlns:p14="http://schemas.microsoft.com/office/powerpoint/2010/main" val="297963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1FFF-79D5-5930-5499-FF03C2A83BD9}"/>
              </a:ext>
            </a:extLst>
          </p:cNvPr>
          <p:cNvSpPr>
            <a:spLocks noGrp="1"/>
          </p:cNvSpPr>
          <p:nvPr>
            <p:ph type="title"/>
          </p:nvPr>
        </p:nvSpPr>
        <p:spPr/>
        <p:txBody>
          <a:bodyPr/>
          <a:lstStyle/>
          <a:p>
            <a:r>
              <a:rPr lang="en-KZ" dirty="0"/>
              <a:t>Open a project</a:t>
            </a:r>
          </a:p>
        </p:txBody>
      </p:sp>
      <p:sp>
        <p:nvSpPr>
          <p:cNvPr id="3" name="Content Placeholder 2">
            <a:extLst>
              <a:ext uri="{FF2B5EF4-FFF2-40B4-BE49-F238E27FC236}">
                <a16:creationId xmlns:a16="http://schemas.microsoft.com/office/drawing/2014/main" id="{99A4B95F-D140-AE07-E491-032F42DB3567}"/>
              </a:ext>
            </a:extLst>
          </p:cNvPr>
          <p:cNvSpPr>
            <a:spLocks noGrp="1"/>
          </p:cNvSpPr>
          <p:nvPr>
            <p:ph idx="1"/>
          </p:nvPr>
        </p:nvSpPr>
        <p:spPr/>
        <p:txBody>
          <a:bodyPr/>
          <a:lstStyle/>
          <a:p>
            <a:r>
              <a:rPr lang="en-US" dirty="0">
                <a:hlinkClick r:id="rId2"/>
              </a:rPr>
              <a:t>file:///Users/yernur/Desktop/OneLab2023/Lesson2/ScrollViewProject/ScrollViewProject.xcodeproj/</a:t>
            </a:r>
            <a:endParaRPr lang="en-US" dirty="0"/>
          </a:p>
          <a:p>
            <a:r>
              <a:rPr lang="en-US" dirty="0" err="1"/>
              <a:t>Iphone</a:t>
            </a:r>
            <a:r>
              <a:rPr lang="en-US" dirty="0"/>
              <a:t> 14 pro simulator: </a:t>
            </a:r>
            <a:r>
              <a:rPr lang="en-US" dirty="0" err="1"/>
              <a:t>ScrollViewProject</a:t>
            </a:r>
            <a:endParaRPr lang="en-KZ" dirty="0"/>
          </a:p>
        </p:txBody>
      </p:sp>
    </p:spTree>
    <p:extLst>
      <p:ext uri="{BB962C8B-B14F-4D97-AF65-F5344CB8AC3E}">
        <p14:creationId xmlns:p14="http://schemas.microsoft.com/office/powerpoint/2010/main" val="97113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D4A0-EE5B-01AB-527A-1A6D9DF91485}"/>
              </a:ext>
            </a:extLst>
          </p:cNvPr>
          <p:cNvSpPr>
            <a:spLocks noGrp="1"/>
          </p:cNvSpPr>
          <p:nvPr>
            <p:ph type="title"/>
          </p:nvPr>
        </p:nvSpPr>
        <p:spPr/>
        <p:txBody>
          <a:bodyPr/>
          <a:lstStyle/>
          <a:p>
            <a:r>
              <a:rPr lang="en-KZ" b="1" dirty="0"/>
              <a:t>UITableView</a:t>
            </a:r>
          </a:p>
        </p:txBody>
      </p:sp>
      <p:sp>
        <p:nvSpPr>
          <p:cNvPr id="3" name="Content Placeholder 2">
            <a:extLst>
              <a:ext uri="{FF2B5EF4-FFF2-40B4-BE49-F238E27FC236}">
                <a16:creationId xmlns:a16="http://schemas.microsoft.com/office/drawing/2014/main" id="{059A986F-B66B-BC0A-4919-4149B8BA2ACA}"/>
              </a:ext>
            </a:extLst>
          </p:cNvPr>
          <p:cNvSpPr>
            <a:spLocks noGrp="1"/>
          </p:cNvSpPr>
          <p:nvPr>
            <p:ph idx="1"/>
          </p:nvPr>
        </p:nvSpPr>
        <p:spPr/>
        <p:txBody>
          <a:bodyPr/>
          <a:lstStyle/>
          <a:p>
            <a:pPr algn="l"/>
            <a:r>
              <a:rPr lang="en-US" b="0" i="0" dirty="0">
                <a:solidFill>
                  <a:srgbClr val="1D1D1F"/>
                </a:solidFill>
                <a:effectLst/>
                <a:latin typeface="var(--typography-html-font,&quot;SF Pro Display&quot;,system-ui,-apple-system,BlinkMacSystemFont,&quot;Helvetica Neue&quot;,&quot;Helvetica&quot;,&quot;Arial&quot;,sans-serif)"/>
              </a:rPr>
              <a:t>A view that presents data using rows in a single column.</a:t>
            </a:r>
          </a:p>
          <a:p>
            <a:pPr marL="0" indent="0" algn="l">
              <a:buNone/>
            </a:pPr>
            <a:endParaRPr lang="en-US" b="0" i="0" dirty="0">
              <a:solidFill>
                <a:srgbClr val="1D1D1F"/>
              </a:solidFill>
              <a:effectLst/>
              <a:latin typeface="SF Pro Text" pitchFamily="2" charset="0"/>
            </a:endParaRPr>
          </a:p>
        </p:txBody>
      </p:sp>
    </p:spTree>
    <p:extLst>
      <p:ext uri="{BB962C8B-B14F-4D97-AF65-F5344CB8AC3E}">
        <p14:creationId xmlns:p14="http://schemas.microsoft.com/office/powerpoint/2010/main" val="217878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656-2567-5664-BDFF-E80998EB9AC3}"/>
              </a:ext>
            </a:extLst>
          </p:cNvPr>
          <p:cNvSpPr>
            <a:spLocks noGrp="1"/>
          </p:cNvSpPr>
          <p:nvPr>
            <p:ph type="title"/>
          </p:nvPr>
        </p:nvSpPr>
        <p:spPr/>
        <p:txBody>
          <a:bodyPr/>
          <a:lstStyle/>
          <a:p>
            <a:r>
              <a:rPr lang="en-KZ" dirty="0"/>
              <a:t>Open a project</a:t>
            </a:r>
          </a:p>
        </p:txBody>
      </p:sp>
      <p:sp>
        <p:nvSpPr>
          <p:cNvPr id="3" name="Content Placeholder 2">
            <a:extLst>
              <a:ext uri="{FF2B5EF4-FFF2-40B4-BE49-F238E27FC236}">
                <a16:creationId xmlns:a16="http://schemas.microsoft.com/office/drawing/2014/main" id="{B866FAD2-2176-0083-4A35-19AEF12D3191}"/>
              </a:ext>
            </a:extLst>
          </p:cNvPr>
          <p:cNvSpPr>
            <a:spLocks noGrp="1"/>
          </p:cNvSpPr>
          <p:nvPr>
            <p:ph idx="1"/>
          </p:nvPr>
        </p:nvSpPr>
        <p:spPr/>
        <p:txBody>
          <a:bodyPr/>
          <a:lstStyle/>
          <a:p>
            <a:r>
              <a:rPr lang="en-US" dirty="0">
                <a:hlinkClick r:id="rId2"/>
              </a:rPr>
              <a:t>file:///Users/yernur/Desktop/OneLab2023/Lesson2/TableAndCollectionView/TableAndCollectionView.xcodeproj/</a:t>
            </a:r>
            <a:endParaRPr lang="en-US" dirty="0"/>
          </a:p>
          <a:p>
            <a:r>
              <a:rPr lang="en-US" dirty="0" err="1"/>
              <a:t>Iphone</a:t>
            </a:r>
            <a:r>
              <a:rPr lang="en-US" dirty="0"/>
              <a:t> 14 pro simulator: </a:t>
            </a:r>
            <a:r>
              <a:rPr lang="en-US" dirty="0" err="1"/>
              <a:t>TableAndCollectionView</a:t>
            </a:r>
            <a:endParaRPr lang="en-KZ" dirty="0"/>
          </a:p>
        </p:txBody>
      </p:sp>
    </p:spTree>
    <p:extLst>
      <p:ext uri="{BB962C8B-B14F-4D97-AF65-F5344CB8AC3E}">
        <p14:creationId xmlns:p14="http://schemas.microsoft.com/office/powerpoint/2010/main" val="410361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AE0A7D18-A964-5046-B814-AA3566D0D3CF}"/>
              </a:ext>
            </a:extLst>
          </p:cNvPr>
          <p:cNvPicPr>
            <a:picLocks noGrp="1" noChangeAspect="1"/>
          </p:cNvPicPr>
          <p:nvPr>
            <p:ph idx="1"/>
          </p:nvPr>
        </p:nvPicPr>
        <p:blipFill>
          <a:blip r:embed="rId2"/>
          <a:stretch>
            <a:fillRect/>
          </a:stretch>
        </p:blipFill>
        <p:spPr>
          <a:xfrm>
            <a:off x="4570921" y="643466"/>
            <a:ext cx="3050157" cy="5571067"/>
          </a:xfrm>
          <a:prstGeom prst="rect">
            <a:avLst/>
          </a:prstGeom>
        </p:spPr>
      </p:pic>
    </p:spTree>
    <p:extLst>
      <p:ext uri="{BB962C8B-B14F-4D97-AF65-F5344CB8AC3E}">
        <p14:creationId xmlns:p14="http://schemas.microsoft.com/office/powerpoint/2010/main" val="304450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6957-E6D5-D5D9-09BA-58B342544E40}"/>
              </a:ext>
            </a:extLst>
          </p:cNvPr>
          <p:cNvSpPr>
            <a:spLocks noGrp="1"/>
          </p:cNvSpPr>
          <p:nvPr>
            <p:ph type="title"/>
          </p:nvPr>
        </p:nvSpPr>
        <p:spPr/>
        <p:txBody>
          <a:bodyPr>
            <a:normAutofit/>
          </a:bodyPr>
          <a:lstStyle/>
          <a:p>
            <a:r>
              <a:rPr lang="en-US" b="1" i="0" dirty="0" err="1">
                <a:solidFill>
                  <a:srgbClr val="1D1D1F"/>
                </a:solidFill>
                <a:effectLst/>
                <a:latin typeface="var(--typography-html-font,&quot;SF Pro Display&quot;,system-ui,-apple-system,BlinkMacSystemFont,&quot;Helvetica Neue&quot;,&quot;Helvetica&quot;,&quot;Arial&quot;,sans-serif)"/>
              </a:rPr>
              <a:t>UICollectionView</a:t>
            </a:r>
            <a:endParaRPr lang="en-KZ" dirty="0"/>
          </a:p>
        </p:txBody>
      </p:sp>
      <p:sp>
        <p:nvSpPr>
          <p:cNvPr id="3" name="Content Placeholder 2">
            <a:extLst>
              <a:ext uri="{FF2B5EF4-FFF2-40B4-BE49-F238E27FC236}">
                <a16:creationId xmlns:a16="http://schemas.microsoft.com/office/drawing/2014/main" id="{EB7B24E7-210B-5E37-46FC-A378BEAB75F0}"/>
              </a:ext>
            </a:extLst>
          </p:cNvPr>
          <p:cNvSpPr>
            <a:spLocks noGrp="1"/>
          </p:cNvSpPr>
          <p:nvPr>
            <p:ph idx="1"/>
          </p:nvPr>
        </p:nvSpPr>
        <p:spPr/>
        <p:txBody>
          <a:bodyPr/>
          <a:lstStyle/>
          <a:p>
            <a:pPr algn="l"/>
            <a:r>
              <a:rPr lang="en-US" b="0" i="0" dirty="0">
                <a:solidFill>
                  <a:srgbClr val="1D1D1F"/>
                </a:solidFill>
                <a:effectLst/>
                <a:latin typeface="var(--typography-html-font,&quot;SF Pro Display&quot;,system-ui,-apple-system,BlinkMacSystemFont,&quot;Helvetica Neue&quot;,&quot;Helvetica&quot;,&quot;Arial&quot;,sans-serif)"/>
              </a:rPr>
              <a:t>An object that manages an ordered collection of data items and presents them using customizable layouts.</a:t>
            </a:r>
          </a:p>
          <a:p>
            <a:pPr marL="0" indent="0" algn="l">
              <a:buNone/>
            </a:pPr>
            <a:endParaRPr lang="en-US" b="0" i="0" dirty="0">
              <a:solidFill>
                <a:srgbClr val="1D1D1F"/>
              </a:solidFill>
              <a:effectLst/>
              <a:latin typeface="SF Pro Text" pitchFamily="2" charset="0"/>
            </a:endParaRPr>
          </a:p>
        </p:txBody>
      </p:sp>
    </p:spTree>
    <p:extLst>
      <p:ext uri="{BB962C8B-B14F-4D97-AF65-F5344CB8AC3E}">
        <p14:creationId xmlns:p14="http://schemas.microsoft.com/office/powerpoint/2010/main" val="3847618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1893</TotalTime>
  <Words>313</Words>
  <Application>Microsoft Macintosh PowerPoint</Application>
  <PresentationFormat>Widescreen</PresentationFormat>
  <Paragraphs>37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SF Pro Text</vt:lpstr>
      <vt:lpstr>var(--typography-html-font,"SF Pro Display",system-ui,-apple-system,BlinkMacSystemFont,"Helvetica Neue","Helvetica","Arial",sans-serif)</vt:lpstr>
      <vt:lpstr>Office Theme</vt:lpstr>
      <vt:lpstr>Lesson 2</vt:lpstr>
      <vt:lpstr>UIScrollView</vt:lpstr>
      <vt:lpstr>Open a project</vt:lpstr>
      <vt:lpstr>PowerPoint Presentation</vt:lpstr>
      <vt:lpstr>Open a project</vt:lpstr>
      <vt:lpstr>UITableView</vt:lpstr>
      <vt:lpstr>Open a project</vt:lpstr>
      <vt:lpstr>PowerPoint Presentation</vt:lpstr>
      <vt:lpstr>UICollectionView</vt:lpstr>
      <vt:lpstr>PowerPoint Presentation</vt:lpstr>
      <vt:lpstr>PowerPoint Presentation</vt:lpstr>
      <vt:lpstr>Open a project</vt:lpstr>
      <vt:lpstr>Projects</vt:lpstr>
      <vt:lpstr>PowerPoint Presentation</vt:lpstr>
      <vt:lpstr>SwiftUI</vt:lpstr>
      <vt:lpstr>Open a project</vt:lpstr>
      <vt:lpstr>H/w</vt:lpstr>
      <vt:lpstr>uiscrollview</vt:lpstr>
      <vt:lpstr>UITableview</vt:lpstr>
      <vt:lpstr>UICollectionView</vt:lpstr>
      <vt:lpstr>swiftui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dc:title>
  <dc:creator>Yernur Astanakulov</dc:creator>
  <cp:lastModifiedBy>Yernur Astanakulov</cp:lastModifiedBy>
  <cp:revision>4</cp:revision>
  <dcterms:created xsi:type="dcterms:W3CDTF">2023-03-28T01:38:36Z</dcterms:created>
  <dcterms:modified xsi:type="dcterms:W3CDTF">2023-03-29T13:11:06Z</dcterms:modified>
</cp:coreProperties>
</file>