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9" r:id="rId5"/>
    <p:sldId id="258" r:id="rId6"/>
    <p:sldId id="259" r:id="rId7"/>
    <p:sldId id="260" r:id="rId8"/>
    <p:sldId id="262" r:id="rId9"/>
    <p:sldId id="263" r:id="rId10"/>
    <p:sldId id="264" r:id="rId11"/>
    <p:sldId id="271" r:id="rId12"/>
    <p:sldId id="272" r:id="rId13"/>
    <p:sldId id="274" r:id="rId14"/>
    <p:sldId id="273" r:id="rId15"/>
    <p:sldId id="265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1"/>
    <p:restoredTop sz="94731"/>
  </p:normalViewPr>
  <p:slideViewPr>
    <p:cSldViewPr snapToGrid="0">
      <p:cViewPr>
        <p:scale>
          <a:sx n="151" d="100"/>
          <a:sy n="151" d="100"/>
        </p:scale>
        <p:origin x="-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12A-BA85-0C3E-E69F-D3E872D7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3028-85C1-69B7-966D-951713DAF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1E19-61DD-94CC-2690-E5ACCA1D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FD02-8B6B-41EE-8995-6057D83F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8A68-7A77-E5D0-60D0-FEBA152F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07400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30CE-083F-CDBB-B22C-B9409EE1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67A62-A42A-444A-5D7F-C5BC09C2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ACA2-9FE6-389E-C877-CBEE87BB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B048-BCE2-CF69-9FD4-6B9B76B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CD6E-7FF6-6D23-3DA5-0EDAB08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381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3D3C3-A029-B43E-B7F9-3EDAB50B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1892-4569-0A37-FA40-35785B75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5881-2181-E913-D469-826B18CB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508-A1B0-ED2F-8879-5F39AA16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DE8B-978C-D1F7-05DA-A9403017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7801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CCD5-796D-C88F-0080-9F3966B5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E130-578E-A569-58A0-9CBE0109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3908-0172-7AFA-E405-872FDE6B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042D-8C41-59DE-677D-FC6D1309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AF31-8C02-15C5-0FF0-1C5BD8B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1745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A517-8AAA-4FDB-92D3-A3CD0962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5A07-D7FC-DE62-2E8C-F2FB079C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7A1C-15F9-10CD-4A8E-98217C9F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A293-04A9-7C64-B409-C296B0CC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1A50-1971-EAFA-F439-77681A16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61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90AA-64D0-AAED-76B2-757116BE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B2C2-7E7D-7E90-9852-640F59E76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7990-D9C9-A013-FAAC-25AEE077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764AE-5DCE-1415-6B7C-1F49C6C6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BFD1-F1B6-A2AF-2DBF-DCA43640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3C0A-D0BE-8DEC-F6BD-B90A59F3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0347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726-5EEB-C310-6AC4-BA729D02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33DF-CA4A-0565-4B8A-4FA23E0E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AFFF-E16F-7459-4172-7663F35C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40E86-D943-1A4C-6F58-8F605F3A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83E6E-B2E6-3DEB-5241-1A27E82F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2DE20-2839-CD24-93F0-42459E6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DCB4B-378D-5A16-25C3-695BE06A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879B-5AAE-F608-F266-897B925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40581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925D-2065-DD3D-2BBB-2907B7E8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00E4-1984-0A3D-CE96-BD5CE31B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4A611-6265-E454-DF14-3A1E235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8CAE-0F65-D9B5-EBD4-46EB4080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609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D78D-A62C-1902-BBBA-C4499A4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846C2-6018-E6C0-9B9A-B716495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4FBB6-F6F1-8A58-D356-8ED6040F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701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8A7-AC91-D7EC-55AA-6EB19BA8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37CE-4473-5C15-9A28-73138EA3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09F67-FBD4-D426-25AF-75558E66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281F-A5B0-A971-DC9B-4AD9F73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909C-5A2C-2EE2-E61E-EE122211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B558-1CE5-BF97-5569-52D5341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5992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6538-23DA-A94C-B430-16FD14F1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9F883-EF40-1446-EE1D-8BFF0EB8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5375-0FB3-FB81-89D0-32508D613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54786-2AED-D584-193B-B3D4B56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B7CA1-BB77-D7FA-E2D5-F7AA30B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4199-6217-998D-0679-5A82A395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8485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ED84-6146-BC20-7DF6-C649C8A3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AECF-D677-0736-7268-2CA89F1E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ED35-6504-C758-6B42-C78CAF34E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008D-879A-4A44-9853-59F15D618E30}" type="datetimeFigureOut">
              <a:rPr lang="en-KZ" smtClean="0"/>
              <a:t>26.03.2023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C66E-8911-0988-0106-CE807B2D4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DBB1-2B07-420C-B77A-AB2378DDD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54D1-3738-AD46-A983-2EAE7393C0FA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33791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simbirsoft/blog/64668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o.kononov/%D1%80%D0%B0%D0%B7%D0%B1%D0%BE%D1%80-%D0%B2%D0%BE%D0%BF%D1%80%D0%BE%D1%81%D0%BE%D0%B2-%D0%BD%D0%B0-%D1%81%D0%BE%D0%B1%D0%B5%D1%81%D0%B5%D0%B4%D0%BE%D0%B2%D0%B0%D0%BD%D0%B8%D0%B5-junior-ios-developer-b27604211f5a#:~:text=%D0%9E%D0%B1%D1%8A%D0%B5%D0%BA%D1%82%20UIApplication%20%D1%8D%D1%82%D0%BE%20%D0%BF%D0%B5%D1%80%D0%B2%D1%8B%D0%B9%20%D0%BE%D0%B1%D1%8A%D0%B5%D0%BA%D1%82,%D0%B2%20%D0%BA%D0%BE%D1%82%D0%BE%D1%80%D0%BE%D0%BC%20%D0%BF%D1%80%D0%BE%D0%B8%D0%B7%D0%BE%D1%88%D0%BB%D0%BE%20%D1%8D%D1%82%D0%BE%20%D0%BA%D0%B0%D1%81%D0%B0%D0%BD%D0%B8%D0%B5.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dimbulavin.com/view-auto-layout-life-cyc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dbambara.wordpress.com/2015/01/18/object-life-cycle-uivie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69094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apod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found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OneLabPlayground.playgrou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applic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o.kononov/%D1%80%D0%B0%D0%B7%D0%B1%D0%BE%D1%80-%D0%B2%D0%BE%D0%BF%D1%80%D0%BE%D1%81%D0%BE%D0%B2-%D0%BD%D0%B0-%D1%81%D0%BE%D0%B1%D0%B5%D1%81%D0%B5%D0%B4%D0%BE%D0%B2%D0%B0%D0%BD%D0%B8%D0%B5-junior-ios-developer-b27604211f5a#:~:text=%D0%9E%D0%B1%D1%8A%D0%B5%D0%BA%D1%82%20UIApplication%20%D1%8D%D1%82%D0%BE%20%D0%BF%D0%B5%D1%80%D0%B2%D1%8B%D0%B9%20%D0%BE%D0%B1%D1%8A%D0%B5%D0%BA%D1%82,%D0%B2%20%D0%BA%D0%BE%D1%82%D0%BE%D1%80%D0%BE%D0%BC%20%D0%BF%D1%80%D0%BE%D0%B8%D0%B7%D0%BE%D1%88%D0%BB%D0%BE%20%D1%8D%D1%82%D0%BE%20%D0%BA%D0%B0%D1%81%D0%B0%D0%BD%D0%B8%D0%B5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1729-3C46-9A28-C21D-7E6F852E0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dirty="0"/>
              <a:t>1 </a:t>
            </a:r>
            <a:r>
              <a:rPr lang="en-US" sz="7200" b="1" dirty="0"/>
              <a:t>Lesson</a:t>
            </a:r>
            <a:endParaRPr lang="en-KZ" sz="7200" b="1" dirty="0"/>
          </a:p>
        </p:txBody>
      </p:sp>
    </p:spTree>
    <p:extLst>
      <p:ext uri="{BB962C8B-B14F-4D97-AF65-F5344CB8AC3E}">
        <p14:creationId xmlns:p14="http://schemas.microsoft.com/office/powerpoint/2010/main" val="667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3E45-6547-058D-D1D5-A1EFC8E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proxima-med"/>
              </a:rPr>
              <a:t>Scene Delegate after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roxima-med"/>
              </a:rPr>
              <a:t>ios</a:t>
            </a:r>
            <a:r>
              <a:rPr lang="en-US" b="0" i="0" dirty="0">
                <a:solidFill>
                  <a:srgbClr val="383838"/>
                </a:solidFill>
                <a:effectLst/>
                <a:latin typeface="proxima-med"/>
              </a:rPr>
              <a:t> 13</a:t>
            </a:r>
            <a:endParaRPr lang="en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0783-4FF3-FF2B-4A58-8FC07BCC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/company/</a:t>
            </a:r>
            <a:r>
              <a:rPr lang="en-US" dirty="0" err="1">
                <a:hlinkClick r:id="rId2"/>
              </a:rPr>
              <a:t>simbirsoft</a:t>
            </a:r>
            <a:r>
              <a:rPr lang="en-US" dirty="0">
                <a:hlinkClick r:id="rId2"/>
              </a:rPr>
              <a:t>/blog/646687/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407439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3C2-11E6-9727-BC12-EB26C367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LyfeCycles(App, ViewControllers,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8763-D4FE-5323-EC73-F49CCB62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LifeCycle</a:t>
            </a:r>
            <a:endParaRPr lang="en-US" dirty="0"/>
          </a:p>
          <a:p>
            <a:r>
              <a:rPr lang="en-KZ" dirty="0"/>
              <a:t>Open a project</a:t>
            </a:r>
          </a:p>
        </p:txBody>
      </p:sp>
    </p:spTree>
    <p:extLst>
      <p:ext uri="{BB962C8B-B14F-4D97-AF65-F5344CB8AC3E}">
        <p14:creationId xmlns:p14="http://schemas.microsoft.com/office/powerpoint/2010/main" val="41129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271730E-BE8A-F150-7581-E22EDD6E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116" y="1253331"/>
            <a:ext cx="4589767" cy="4351338"/>
          </a:xfrm>
        </p:spPr>
      </p:pic>
    </p:spTree>
    <p:extLst>
      <p:ext uri="{BB962C8B-B14F-4D97-AF65-F5344CB8AC3E}">
        <p14:creationId xmlns:p14="http://schemas.microsoft.com/office/powerpoint/2010/main" val="234537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5CC0-E90C-7FE0-EEF9-44A81225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https://www.vadimbulavin.com/view-auto-layout-life-cycle/</a:t>
            </a:r>
            <a:endParaRPr lang="en-KZ" dirty="0"/>
          </a:p>
          <a:p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116535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38E9-FCC3-726F-37F6-7D39E17E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ViewControllers and View relationships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238979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2822-4963-6071-7384-BE1E0111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Autolayout</a:t>
            </a:r>
            <a:r>
              <a:rPr lang="en-US" b="1" dirty="0"/>
              <a:t>, Content </a:t>
            </a:r>
            <a:br>
              <a:rPr lang="en-US" b="1" dirty="0"/>
            </a:br>
            <a:r>
              <a:rPr lang="en-US" b="1" dirty="0"/>
              <a:t>hugging &amp; content resistance/</a:t>
            </a:r>
            <a:r>
              <a:rPr lang="en-US" b="1" dirty="0" err="1"/>
              <a:t>comparisson</a:t>
            </a:r>
            <a:r>
              <a:rPr lang="en-US" b="1" dirty="0"/>
              <a:t> </a:t>
            </a:r>
            <a:br>
              <a:rPr lang="en-US" b="1" dirty="0"/>
            </a:br>
            <a:endParaRPr lang="en-KZ" b="1" dirty="0"/>
          </a:p>
        </p:txBody>
      </p:sp>
    </p:spTree>
    <p:extLst>
      <p:ext uri="{BB962C8B-B14F-4D97-AF65-F5344CB8AC3E}">
        <p14:creationId xmlns:p14="http://schemas.microsoft.com/office/powerpoint/2010/main" val="402995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71AE-6D24-0A4E-B9DB-E89BCDA7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0FFF-7113-4746-B58E-4E1EC6C1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/post/690940/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93844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B987-1D95-4558-3447-9F6AB614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CocoaPods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E2F5-7080-B634-DB8F-30F91291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https://cocoapods.org/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43647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F515-1BBC-482A-9E7A-951CEA97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SnapKit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D7AB-5243-4203-02F4-511F9F33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Z" dirty="0"/>
              <a:t>Open a project</a:t>
            </a:r>
          </a:p>
        </p:txBody>
      </p:sp>
    </p:spTree>
    <p:extLst>
      <p:ext uri="{BB962C8B-B14F-4D97-AF65-F5344CB8AC3E}">
        <p14:creationId xmlns:p14="http://schemas.microsoft.com/office/powerpoint/2010/main" val="5780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120-9D11-6F48-848D-44F76315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Foundation</a:t>
            </a:r>
            <a:r>
              <a:rPr lang="en-US" dirty="0"/>
              <a:t>, </a:t>
            </a:r>
            <a:r>
              <a:rPr lang="en-US" dirty="0" err="1"/>
              <a:t>UIApplication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UIViewController</a:t>
            </a:r>
            <a:r>
              <a:rPr lang="en-US" dirty="0"/>
              <a:t>, </a:t>
            </a:r>
            <a:r>
              <a:rPr lang="en-US" dirty="0" err="1"/>
              <a:t>Autolayout</a:t>
            </a:r>
            <a:r>
              <a:rPr lang="en-US" dirty="0"/>
              <a:t>, Content hugging &amp; content resistance, Priority of constraints, </a:t>
            </a:r>
            <a:r>
              <a:rPr lang="en-US" dirty="0" err="1"/>
              <a:t>UIStackView</a:t>
            </a:r>
            <a:r>
              <a:rPr lang="en-US" dirty="0"/>
              <a:t>, </a:t>
            </a:r>
            <a:r>
              <a:rPr lang="en-US" dirty="0" err="1"/>
              <a:t>SnapKit</a:t>
            </a:r>
            <a:r>
              <a:rPr lang="en-US" dirty="0"/>
              <a:t>. </a:t>
            </a:r>
          </a:p>
          <a:p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42120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217B-BECF-C2A8-5ABD-E7913914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Import Foundation</a:t>
            </a:r>
            <a:endParaRPr lang="en-KZ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E9E97-96FB-ADFA-8F4B-012309A6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hlinkClick r:id="rId2"/>
              </a:rPr>
              <a:t>https://developer.apple.com/documentation/foundation</a:t>
            </a:r>
            <a:br>
              <a:rPr lang="en-US" sz="2800" dirty="0"/>
            </a:br>
            <a:r>
              <a:rPr lang="en-US" sz="2800" dirty="0"/>
              <a:t>Access essential data types, collections, and operating-system services to define the base layer of functionality for your app.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79207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9B5-1BBD-1F2A-9E4F-27E1EAEE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Foundation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4AEF23-0DCB-6F13-4798-8622379C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Fundamentals</a:t>
            </a:r>
          </a:p>
          <a:p>
            <a:r>
              <a:rPr lang="en-US" sz="2400" dirty="0"/>
              <a:t>App Support</a:t>
            </a:r>
          </a:p>
          <a:p>
            <a:r>
              <a:rPr lang="en-US" sz="2400" dirty="0"/>
              <a:t>Files and Data Persistence</a:t>
            </a:r>
          </a:p>
          <a:p>
            <a:r>
              <a:rPr lang="en-US" sz="2400" dirty="0"/>
              <a:t>Networking</a:t>
            </a:r>
          </a:p>
          <a:p>
            <a:r>
              <a:rPr lang="en-US" sz="2400" dirty="0"/>
              <a:t>Low-Level Utilities</a:t>
            </a:r>
          </a:p>
          <a:p>
            <a:r>
              <a:rPr lang="en-US" sz="2400" dirty="0"/>
              <a:t>Structures</a:t>
            </a:r>
          </a:p>
          <a:p>
            <a:r>
              <a:rPr lang="en-US" sz="2400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26693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3561-085B-06F3-DB9D-4F634DE6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file:///Users/yernur/Documents/OneLabPlayground.playground/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6678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3BDE-1661-8A48-061B-80959089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5 -10 min</a:t>
            </a:r>
            <a:endParaRPr lang="en-KZ" b="1" dirty="0"/>
          </a:p>
        </p:txBody>
      </p:sp>
    </p:spTree>
    <p:extLst>
      <p:ext uri="{BB962C8B-B14F-4D97-AF65-F5344CB8AC3E}">
        <p14:creationId xmlns:p14="http://schemas.microsoft.com/office/powerpoint/2010/main" val="347528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4E73-77E7-043D-B90A-196CA5AC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Foundation, </a:t>
            </a:r>
            <a:r>
              <a:rPr lang="en-US" b="1" dirty="0" err="1"/>
              <a:t>UIApplication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UIViewController</a:t>
            </a:r>
            <a:r>
              <a:rPr lang="en-US" dirty="0"/>
              <a:t>, </a:t>
            </a:r>
            <a:r>
              <a:rPr lang="en-US" dirty="0" err="1"/>
              <a:t>Autolayout</a:t>
            </a:r>
            <a:r>
              <a:rPr lang="en-US" dirty="0"/>
              <a:t>, Content hugging &amp; content resistance, Priority of constraints, </a:t>
            </a:r>
            <a:r>
              <a:rPr lang="en-US" dirty="0" err="1"/>
              <a:t>IUStackView</a:t>
            </a:r>
            <a:r>
              <a:rPr lang="en-US" dirty="0"/>
              <a:t>, </a:t>
            </a:r>
            <a:r>
              <a:rPr lang="en-US" dirty="0" err="1"/>
              <a:t>SnapKit</a:t>
            </a:r>
            <a:r>
              <a:rPr lang="en-US" dirty="0"/>
              <a:t>. </a:t>
            </a:r>
          </a:p>
          <a:p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2994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147C-30CF-263D-8B20-0717F751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https://developer.apple.com/documentation/uikit/uiapplication/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6565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B11-2669-90E8-8CB1-C4556D79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medium uiapplication link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12691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212</Words>
  <Application>Microsoft Macintosh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proxima-med</vt:lpstr>
      <vt:lpstr>Office Theme</vt:lpstr>
      <vt:lpstr>1 Lesson</vt:lpstr>
      <vt:lpstr>PowerPoint Presentation</vt:lpstr>
      <vt:lpstr>Import Foundation</vt:lpstr>
      <vt:lpstr>Foundation</vt:lpstr>
      <vt:lpstr>PowerPoint Presentation</vt:lpstr>
      <vt:lpstr>Break 5 -10 min</vt:lpstr>
      <vt:lpstr>PowerPoint Presentation</vt:lpstr>
      <vt:lpstr>https://developer.apple.com/documentation/uikit/uiapplication/</vt:lpstr>
      <vt:lpstr>PowerPoint Presentation</vt:lpstr>
      <vt:lpstr>Scene Delegate after ios 13</vt:lpstr>
      <vt:lpstr>LyfeCycles(App, ViewControllers, View)</vt:lpstr>
      <vt:lpstr>PowerPoint Presentation</vt:lpstr>
      <vt:lpstr>PowerPoint Presentation</vt:lpstr>
      <vt:lpstr>PowerPoint Presentation</vt:lpstr>
      <vt:lpstr>Autolayout, Content  hugging &amp; content resistance/comparisson  </vt:lpstr>
      <vt:lpstr>PowerPoint Presentation</vt:lpstr>
      <vt:lpstr>CocoaPods</vt:lpstr>
      <vt:lpstr>SnapKit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Lesson</dc:title>
  <dc:creator>Yernur Astanakulov</dc:creator>
  <cp:lastModifiedBy>Yernur Astanakulov</cp:lastModifiedBy>
  <cp:revision>7</cp:revision>
  <dcterms:created xsi:type="dcterms:W3CDTF">2023-03-23T08:07:45Z</dcterms:created>
  <dcterms:modified xsi:type="dcterms:W3CDTF">2023-03-26T12:10:23Z</dcterms:modified>
</cp:coreProperties>
</file>