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21" r:id="rId2"/>
    <p:sldId id="425" r:id="rId3"/>
    <p:sldId id="423" r:id="rId4"/>
    <p:sldId id="422" r:id="rId5"/>
    <p:sldId id="417" r:id="rId6"/>
    <p:sldId id="403" r:id="rId7"/>
    <p:sldId id="424" r:id="rId8"/>
    <p:sldId id="426" r:id="rId9"/>
    <p:sldId id="427" r:id="rId10"/>
    <p:sldId id="428" r:id="rId11"/>
    <p:sldId id="429" r:id="rId12"/>
    <p:sldId id="416" r:id="rId13"/>
    <p:sldId id="418" r:id="rId14"/>
    <p:sldId id="419" r:id="rId15"/>
    <p:sldId id="268" r:id="rId16"/>
  </p:sldIdLst>
  <p:sldSz cx="12192000" cy="6858000"/>
  <p:notesSz cx="6858000" cy="9144000"/>
  <p:defaultTextStyle>
    <a:defPPr>
      <a:defRPr lang="en-U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89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FD6DF-54C4-94D4-5F19-0DBA9E482F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BC9F21-BD76-BE79-92D1-83BEB8D20F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05736F-ED43-D5B7-E952-751D34B92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F2D27-0E10-4CE0-8752-C33D46C0ECEA}" type="datetimeFigureOut">
              <a:rPr lang="en-UG" smtClean="0"/>
              <a:t>30/09/2024</a:t>
            </a:fld>
            <a:endParaRPr lang="en-U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2AF102-78F6-BF96-DAE1-CBA413168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5FD92D-C7B6-C9F8-EC3F-690B1B13E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878AB-22E9-4546-A973-6C52469861E9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3157728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7F792-46D1-F3F3-AA40-C3010224D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ED9C8E-BE9D-FACC-6F5B-542A954575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1FDAE9-2606-0255-8D2D-54DABE9D0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F2D27-0E10-4CE0-8752-C33D46C0ECEA}" type="datetimeFigureOut">
              <a:rPr lang="en-UG" smtClean="0"/>
              <a:t>30/09/2024</a:t>
            </a:fld>
            <a:endParaRPr lang="en-U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01FFF6-FE5B-AB8E-4AC3-69B600F41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A881CB-5E51-5148-7EFA-CA9699FFC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878AB-22E9-4546-A973-6C52469861E9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3923283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2E54BB-E441-8295-73C0-BE8CB63E97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07FC38-2A76-3D12-CE26-98A706341B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14A03C-E025-4581-D6B4-14AD52820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F2D27-0E10-4CE0-8752-C33D46C0ECEA}" type="datetimeFigureOut">
              <a:rPr lang="en-UG" smtClean="0"/>
              <a:t>30/09/2024</a:t>
            </a:fld>
            <a:endParaRPr lang="en-U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C202C7-DE73-16BB-0136-CC9F6576A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1E3CC7-752A-1B98-9F51-FD5BE4B5C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878AB-22E9-4546-A973-6C52469861E9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2296959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62302-43CB-1834-48A4-FD059FF0B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76255E-BEC8-995E-CCD8-A42391E155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EC76CE-837E-815B-C5EB-6C29551AC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F2D27-0E10-4CE0-8752-C33D46C0ECEA}" type="datetimeFigureOut">
              <a:rPr lang="en-UG" smtClean="0"/>
              <a:t>30/09/2024</a:t>
            </a:fld>
            <a:endParaRPr lang="en-U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9F2ABA-C677-8A04-DB6C-3236D0125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C381D9-6E56-B107-EE87-0E9D976ED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878AB-22E9-4546-A973-6C52469861E9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1075395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294B0-18FE-1579-5D63-9A340CE0E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C1A143-EE78-93BF-1440-8B1CB7017D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04AEEB-733F-B159-2623-C1B12F4E7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F2D27-0E10-4CE0-8752-C33D46C0ECEA}" type="datetimeFigureOut">
              <a:rPr lang="en-UG" smtClean="0"/>
              <a:t>30/09/2024</a:t>
            </a:fld>
            <a:endParaRPr lang="en-U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DCB115-E9B2-30B1-1100-CC99AB87F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6E1B-0A2E-E026-FB37-C7F488C74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878AB-22E9-4546-A973-6C52469861E9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1040171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6A007-6F5C-FAAD-C330-366EF2198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CE5DD4-E69C-A5A9-FBD3-9373A86573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F6D562-136C-69DD-CD20-251421B94F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B0C05C-622F-0AB9-9918-53E04EB7B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F2D27-0E10-4CE0-8752-C33D46C0ECEA}" type="datetimeFigureOut">
              <a:rPr lang="en-UG" smtClean="0"/>
              <a:t>30/09/2024</a:t>
            </a:fld>
            <a:endParaRPr lang="en-U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CD7D82-C6FF-C152-2F74-4D6CAC089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EC811B-0E82-5249-FFE9-B396E38D3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878AB-22E9-4546-A973-6C52469861E9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916907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7681B-F56A-383D-B4F3-AF3DB7AF7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7B6941-7BD0-0211-43F5-3DB5B99253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C363E1-19B1-04E4-EDDC-05A8085054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A33D99-57E2-C4CE-6ABB-B3E518ED7C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B96B64-E186-9BB8-03E7-F056E50976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239325-F45C-BB7A-86AB-DB92C29B6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F2D27-0E10-4CE0-8752-C33D46C0ECEA}" type="datetimeFigureOut">
              <a:rPr lang="en-UG" smtClean="0"/>
              <a:t>30/09/2024</a:t>
            </a:fld>
            <a:endParaRPr lang="en-U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C8F929-6DE9-0690-2A6C-36BE30E31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09DBB3-CE93-31C5-287F-4811E1881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878AB-22E9-4546-A973-6C52469861E9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1331526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CFF2A-D73E-E7BC-F2A1-C09DB0670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D976D8-9245-FD52-92CA-CF458309D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F2D27-0E10-4CE0-8752-C33D46C0ECEA}" type="datetimeFigureOut">
              <a:rPr lang="en-UG" smtClean="0"/>
              <a:t>30/09/2024</a:t>
            </a:fld>
            <a:endParaRPr lang="en-U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419F0D-5D0E-77ED-8330-4E945214B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CF9BAC-9EF1-78BE-52C0-9F6100614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878AB-22E9-4546-A973-6C52469861E9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3442325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34624B-BCDA-CA9E-828B-AA872AAD3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F2D27-0E10-4CE0-8752-C33D46C0ECEA}" type="datetimeFigureOut">
              <a:rPr lang="en-UG" smtClean="0"/>
              <a:t>30/09/2024</a:t>
            </a:fld>
            <a:endParaRPr lang="en-U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A045ED-51DE-8E73-4B06-397CBA90F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C235E1-19B1-FA93-3579-2DAC167A3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878AB-22E9-4546-A973-6C52469861E9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3245281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7362B-97E6-88C5-7258-E6A4CE821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09576C-56C1-6EFA-BDC3-FCA64A3330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1477B3-D4E6-E97D-BFD8-9CBB2FD56D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959EA8-BCE0-CB56-E80B-DACACF429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F2D27-0E10-4CE0-8752-C33D46C0ECEA}" type="datetimeFigureOut">
              <a:rPr lang="en-UG" smtClean="0"/>
              <a:t>30/09/2024</a:t>
            </a:fld>
            <a:endParaRPr lang="en-U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1D23A0-0BDC-A6B4-E10E-473C170C9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F60AD0-B160-6D88-92FC-46E1186DE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878AB-22E9-4546-A973-6C52469861E9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1222144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5EB8C-DB63-DB67-C16E-DF480C5DE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55C2ED-8224-62C2-FD89-F7B9F4D442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B54A82-B174-61C7-2B44-9160DF5603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C945A6-D4D3-DD90-50EC-CFE7BF83D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F2D27-0E10-4CE0-8752-C33D46C0ECEA}" type="datetimeFigureOut">
              <a:rPr lang="en-UG" smtClean="0"/>
              <a:t>30/09/2024</a:t>
            </a:fld>
            <a:endParaRPr lang="en-U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D940C1-7277-A3B9-41E7-F9819A840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166A81-6E82-30BE-E23F-E652521EC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878AB-22E9-4546-A973-6C52469861E9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2522630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BC5AB0-27D9-1C1E-FF45-A02D5FE6F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E1C8D9-FB3D-0740-F040-73BD77F6CE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0D7711-84D5-8D3E-037F-762DCCFE07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5F2D27-0E10-4CE0-8752-C33D46C0ECEA}" type="datetimeFigureOut">
              <a:rPr lang="en-UG" smtClean="0"/>
              <a:t>30/09/2024</a:t>
            </a:fld>
            <a:endParaRPr lang="en-U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B7F6C4-33AA-F106-E47A-3AF0847E39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246DB9-1CEB-FC6D-A424-D482053275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8878AB-22E9-4546-A973-6C52469861E9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1892493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9CA58-9EAB-89E6-6FE2-2782AFA7B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2268728"/>
          </a:xfrm>
        </p:spPr>
        <p:txBody>
          <a:bodyPr>
            <a:normAutofit/>
          </a:bodyPr>
          <a:lstStyle/>
          <a:p>
            <a:pPr algn="ctr"/>
            <a:r>
              <a:rPr lang="en-US" sz="6600" b="1" dirty="0">
                <a:solidFill>
                  <a:srgbClr val="000000"/>
                </a:solidFill>
                <a:latin typeface="Cambria" panose="02040503050406030204" pitchFamily="18" charset="0"/>
              </a:rPr>
              <a:t>I</a:t>
            </a:r>
            <a:r>
              <a:rPr lang="en-US" sz="6600" b="1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ntranet</a:t>
            </a:r>
            <a:endParaRPr lang="en-UG" sz="6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DD2A2A-DBD7-B07D-9390-093C47E174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3190240"/>
            <a:ext cx="10058400" cy="124968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Chekwoti </a:t>
            </a:r>
            <a:r>
              <a:rPr lang="en-US" dirty="0" err="1"/>
              <a:t>Aramadhan</a:t>
            </a:r>
            <a:endParaRPr lang="en-US" dirty="0"/>
          </a:p>
          <a:p>
            <a:pPr marL="0" indent="0" algn="ctr">
              <a:buNone/>
            </a:pPr>
            <a:r>
              <a:rPr lang="en-US" dirty="0"/>
              <a:t>Islamic University in Uganda</a:t>
            </a:r>
            <a:endParaRPr lang="en-UG" dirty="0"/>
          </a:p>
        </p:txBody>
      </p:sp>
    </p:spTree>
    <p:extLst>
      <p:ext uri="{BB962C8B-B14F-4D97-AF65-F5344CB8AC3E}">
        <p14:creationId xmlns:p14="http://schemas.microsoft.com/office/powerpoint/2010/main" val="24689959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162DC-35CC-248D-5CDB-3BC117396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…</a:t>
            </a:r>
            <a:endParaRPr lang="en-U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B6FB2F-B99C-CCDF-3769-47A96C07893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800" b="1" i="0" dirty="0">
                <a:effectLst/>
                <a:latin typeface="-apple-system"/>
              </a:rPr>
              <a:t>Establishing and reinforcing a strong institutional culture</a:t>
            </a:r>
          </a:p>
          <a:p>
            <a:endParaRPr lang="en-UG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9B7C15-CD5E-DA8B-E765-61F36FA7DAA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CA" b="1" i="0" dirty="0">
                <a:effectLst/>
                <a:latin typeface="__fkGroteskNeue_598ab8"/>
              </a:rPr>
              <a:t>Enhanced Employee Engagement:</a:t>
            </a:r>
          </a:p>
          <a:p>
            <a:r>
              <a:rPr lang="en-CA" b="0" i="0" dirty="0">
                <a:effectLst/>
                <a:latin typeface="__fkGroteskNeue_598ab8"/>
              </a:rPr>
              <a:t>Intranets promote a sense of community and connection among employees by offering platforms for social interaction and recognition.</a:t>
            </a:r>
          </a:p>
          <a:p>
            <a:endParaRPr lang="en-UG" dirty="0"/>
          </a:p>
        </p:txBody>
      </p:sp>
    </p:spTree>
    <p:extLst>
      <p:ext uri="{BB962C8B-B14F-4D97-AF65-F5344CB8AC3E}">
        <p14:creationId xmlns:p14="http://schemas.microsoft.com/office/powerpoint/2010/main" val="3339004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C0A41-3085-09EE-E084-BED9FBA73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8193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Uses/importance</a:t>
            </a:r>
            <a:endParaRPr lang="en-UG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D8DA2C-13B5-A23B-E287-DE65C19450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099457"/>
            <a:ext cx="5181600" cy="5077506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b="1" i="0" dirty="0">
                <a:effectLst/>
                <a:latin typeface="__fkGroteskNeue_598ab8"/>
              </a:rPr>
              <a:t>Knowledge Sharing: 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b="0" i="0" dirty="0">
                <a:effectLst/>
                <a:latin typeface="__fkGroteskNeue_598ab8"/>
              </a:rPr>
              <a:t>Intranets facilitate the organization of knowledge through wikis, forums, and document libraries, ensuring that employees stay informed.</a:t>
            </a:r>
          </a:p>
          <a:p>
            <a:pPr>
              <a:lnSpc>
                <a:spcPct val="150000"/>
              </a:lnSpc>
            </a:pPr>
            <a:endParaRPr lang="en-UG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C0A3DB-24BD-B5C0-AA08-83E6512051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099457"/>
            <a:ext cx="5181600" cy="507750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CA" b="1" i="0" dirty="0">
                <a:effectLst/>
                <a:latin typeface="__fkGroteskNeue_598ab8"/>
              </a:rPr>
              <a:t>Project Management: </a:t>
            </a:r>
          </a:p>
          <a:p>
            <a:pPr>
              <a:lnSpc>
                <a:spcPct val="150000"/>
              </a:lnSpc>
            </a:pPr>
            <a:r>
              <a:rPr lang="en-CA" b="0" i="0" dirty="0">
                <a:effectLst/>
                <a:latin typeface="__fkGroteskNeue_598ab8"/>
              </a:rPr>
              <a:t>They provide tools for tracking tasks, deadlines, and project progress, helping teams stay organized.</a:t>
            </a:r>
          </a:p>
          <a:p>
            <a:pPr>
              <a:lnSpc>
                <a:spcPct val="150000"/>
              </a:lnSpc>
            </a:pPr>
            <a:endParaRPr lang="en-UG" dirty="0"/>
          </a:p>
        </p:txBody>
      </p:sp>
    </p:spTree>
    <p:extLst>
      <p:ext uri="{BB962C8B-B14F-4D97-AF65-F5344CB8AC3E}">
        <p14:creationId xmlns:p14="http://schemas.microsoft.com/office/powerpoint/2010/main" val="2810060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3668B-D4D7-2C05-C58C-B26D3ACA9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9389"/>
          </a:xfrm>
        </p:spPr>
        <p:txBody>
          <a:bodyPr/>
          <a:lstStyle/>
          <a:p>
            <a:r>
              <a:rPr lang="en-US" dirty="0"/>
              <a:t>…</a:t>
            </a:r>
            <a:endParaRPr lang="en-U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45216-BFA1-5CB3-354B-9A5679AE443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implified records management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Reduced dependency on other employees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Support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Promotes Innovation</a:t>
            </a:r>
          </a:p>
          <a:p>
            <a:pPr>
              <a:lnSpc>
                <a:spcPct val="150000"/>
              </a:lnSpc>
            </a:pPr>
            <a:endParaRPr lang="en-UG" sz="28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13A686-B829-9963-84C5-94313519A5F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CA" b="1" i="0" dirty="0">
                <a:effectLst/>
                <a:latin typeface="__fkGroteskNeue_598ab8"/>
              </a:rPr>
              <a:t>Corporate Culture Development: </a:t>
            </a:r>
          </a:p>
          <a:p>
            <a:pPr>
              <a:lnSpc>
                <a:spcPct val="150000"/>
              </a:lnSpc>
            </a:pPr>
            <a:r>
              <a:rPr lang="en-CA" b="0" i="0" dirty="0">
                <a:effectLst/>
                <a:latin typeface="__fkGroteskNeue_598ab8"/>
              </a:rPr>
              <a:t>Intranets can be used as platforms for fostering corporate culture by allowing employees to discuss key issues and share ideas.</a:t>
            </a:r>
          </a:p>
          <a:p>
            <a:pPr>
              <a:lnSpc>
                <a:spcPct val="150000"/>
              </a:lnSpc>
            </a:pPr>
            <a:endParaRPr lang="en-UG" dirty="0"/>
          </a:p>
        </p:txBody>
      </p:sp>
    </p:spTree>
    <p:extLst>
      <p:ext uri="{BB962C8B-B14F-4D97-AF65-F5344CB8AC3E}">
        <p14:creationId xmlns:p14="http://schemas.microsoft.com/office/powerpoint/2010/main" val="1690676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1002E-C86D-F436-5506-7CEF24256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4589"/>
          </a:xfrm>
        </p:spPr>
        <p:txBody>
          <a:bodyPr>
            <a:normAutofit fontScale="90000"/>
          </a:bodyPr>
          <a:lstStyle/>
          <a:p>
            <a:r>
              <a:rPr lang="en-US" dirty="0"/>
              <a:t>Extranet</a:t>
            </a:r>
            <a:endParaRPr lang="en-U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0B3237-7BE6-0442-51F3-A7A1AB652C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979714"/>
            <a:ext cx="5181600" cy="5301343"/>
          </a:xfrm>
        </p:spPr>
        <p:txBody>
          <a:bodyPr>
            <a:noAutofit/>
          </a:bodyPr>
          <a:lstStyle/>
          <a:p>
            <a:pPr algn="just">
              <a:lnSpc>
                <a:spcPct val="170000"/>
              </a:lnSpc>
            </a:pPr>
            <a:r>
              <a:rPr lang="en-US" sz="18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Extranets are network connections that use Internet technologies to interconnect the intranet of an organization with the intranets of a number of external stakeholders and shareholders </a:t>
            </a:r>
          </a:p>
          <a:p>
            <a:pPr algn="just">
              <a:lnSpc>
                <a:spcPct val="170000"/>
              </a:lnSpc>
            </a:pPr>
            <a:r>
              <a:rPr lang="en-US" sz="18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With an extranet, each organization moves particular information outside of its private intranet but makes the information accessible only to certain other organizations, which share the extranet. </a:t>
            </a:r>
          </a:p>
          <a:p>
            <a:pPr marL="0" indent="0" algn="just">
              <a:lnSpc>
                <a:spcPct val="170000"/>
              </a:lnSpc>
              <a:buNone/>
            </a:pPr>
            <a:b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b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endParaRPr lang="en-UG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474B77-AF1E-4AB0-89B3-D8F5997A0D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077686"/>
            <a:ext cx="5181600" cy="5415189"/>
          </a:xfrm>
        </p:spPr>
        <p:txBody>
          <a:bodyPr>
            <a:noAutofit/>
          </a:bodyPr>
          <a:lstStyle/>
          <a:p>
            <a:pPr algn="just">
              <a:lnSpc>
                <a:spcPct val="170000"/>
              </a:lnSpc>
            </a:pP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extranet maximizes the communication advantages of an intranet to those outside the organization</a:t>
            </a:r>
          </a:p>
          <a:p>
            <a:pPr algn="just">
              <a:lnSpc>
                <a:spcPct val="170000"/>
              </a:lnSpc>
            </a:pP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 also allows easy sharing of ideas, easy access to product information, pricing, company information and policies and can, therefore, be used to train and support value-added resellers and manufacturers 'representatives </a:t>
            </a:r>
            <a:endParaRPr lang="en-UG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0680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EA75E-D098-A4CA-8610-8ACB943ED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1035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 on the internet, intranets and extranets</a:t>
            </a:r>
            <a:endParaRPr lang="en-UG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81829B-49EE-AAED-BA5A-4476D0B6D5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Attached </a:t>
            </a:r>
            <a:r>
              <a:rPr lang="en-US"/>
              <a:t>seperately</a:t>
            </a:r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1116786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DDF34-20E8-4FB8-A823-A7F2E683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244" y="3429000"/>
            <a:ext cx="9481381" cy="1325563"/>
          </a:xfrm>
        </p:spPr>
        <p:txBody>
          <a:bodyPr/>
          <a:lstStyle/>
          <a:p>
            <a:pPr algn="ctr"/>
            <a:r>
              <a:rPr lang="en-US" dirty="0"/>
              <a:t>End of presentation </a:t>
            </a:r>
            <a:endParaRPr lang="en-UG" dirty="0"/>
          </a:p>
        </p:txBody>
      </p:sp>
    </p:spTree>
    <p:extLst>
      <p:ext uri="{BB962C8B-B14F-4D97-AF65-F5344CB8AC3E}">
        <p14:creationId xmlns:p14="http://schemas.microsoft.com/office/powerpoint/2010/main" val="419283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D20EF-2F62-AF6C-B606-3388085A5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concepts</a:t>
            </a:r>
            <a:endParaRPr lang="en-U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7226F0-243B-83CA-FDDD-38E3065481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Internet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Intranet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Extranet</a:t>
            </a:r>
            <a:endParaRPr lang="en-UG" sz="3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2757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6E5C3BF-1600-2AD8-159B-66D9749CA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602488"/>
          </a:xfrm>
        </p:spPr>
        <p:txBody>
          <a:bodyPr>
            <a:normAutofit fontScale="90000"/>
          </a:bodyPr>
          <a:lstStyle/>
          <a:p>
            <a:r>
              <a:rPr lang="en-US" dirty="0"/>
              <a:t>What is an intranet?</a:t>
            </a:r>
            <a:endParaRPr lang="en-U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EE3707-E62E-6137-790D-677D6B85AA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9848" y="1290320"/>
            <a:ext cx="4754880" cy="4881880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50000"/>
              </a:lnSpc>
            </a:pPr>
            <a:r>
              <a:rPr lang="en-CA" b="0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 intranet is a private internal network that organizations use to facilitate secure communication, collaboration, and information sharing among employees.</a:t>
            </a:r>
          </a:p>
          <a:p>
            <a:pPr>
              <a:lnSpc>
                <a:spcPct val="150000"/>
              </a:lnSpc>
            </a:pPr>
            <a:r>
              <a:rPr lang="en-CA" b="0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It operates similarly to the internet but is restricted to authorized users within the organization. </a:t>
            </a:r>
          </a:p>
          <a:p>
            <a:pPr>
              <a:lnSpc>
                <a:spcPct val="150000"/>
              </a:lnSpc>
            </a:pPr>
            <a:r>
              <a:rPr lang="en-CA" b="0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 intranet is a private internal network that organizations use to facilitate secure communication, collaboration, and information sharing among employees.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111CEC-BF6D-A1F3-E51F-D9A2E5C89E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64224" y="1290320"/>
            <a:ext cx="4754880" cy="4881880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60000"/>
              </a:lnSpc>
            </a:pPr>
            <a:r>
              <a:rPr lang="en-CA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 operates similarly to the internet but is restricted to authorized users within the organization. </a:t>
            </a:r>
          </a:p>
          <a:p>
            <a:pPr>
              <a:lnSpc>
                <a:spcPct val="160000"/>
              </a:lnSpc>
            </a:pPr>
            <a:r>
              <a:rPr lang="en-US" sz="2700" b="0" i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 intranet is a corporate LAN and/or Wide Area Network (WAN) that is secured behind company’s firewalls and it uses Internet technologies</a:t>
            </a:r>
            <a:endParaRPr lang="en-CA" sz="27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lnSpc>
                <a:spcPct val="160000"/>
              </a:lnSpc>
            </a:pPr>
            <a:r>
              <a:rPr lang="en-CA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Intranets often include features such as document management systems, employee directories, and communication tools, enabling employees to access company resources efficiently and securely.</a:t>
            </a:r>
            <a:endParaRPr lang="en-UG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lnSpc>
                <a:spcPct val="160000"/>
              </a:lnSpc>
            </a:pPr>
            <a:endParaRPr lang="en-UG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4847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 build="p"/>
      <p:bldP spid="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84FD7-A19C-6794-E17C-2425D4E2F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460248"/>
          </a:xfrm>
        </p:spPr>
        <p:txBody>
          <a:bodyPr>
            <a:normAutofit fontScale="90000"/>
          </a:bodyPr>
          <a:lstStyle/>
          <a:p>
            <a:r>
              <a:rPr lang="en-US" dirty="0"/>
              <a:t>The Intranet</a:t>
            </a:r>
            <a:endParaRPr lang="en-UG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3D238CF-42DE-161A-C4E7-BE3EB30127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9848" y="1292997"/>
            <a:ext cx="9079992" cy="4879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030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BB093-6238-3E65-2267-BAC928B71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67995"/>
          </a:xfrm>
        </p:spPr>
        <p:txBody>
          <a:bodyPr>
            <a:normAutofit fontScale="90000"/>
          </a:bodyPr>
          <a:lstStyle/>
          <a:p>
            <a:r>
              <a:rPr lang="en-US" dirty="0"/>
              <a:t>…</a:t>
            </a:r>
            <a:endParaRPr lang="en-UG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B1D81F6-7164-5911-5BA2-DC3AD456B0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5520" y="833120"/>
            <a:ext cx="9743440" cy="5394960"/>
          </a:xfrm>
        </p:spPr>
      </p:pic>
    </p:spTree>
    <p:extLst>
      <p:ext uri="{BB962C8B-B14F-4D97-AF65-F5344CB8AC3E}">
        <p14:creationId xmlns:p14="http://schemas.microsoft.com/office/powerpoint/2010/main" val="2356462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E3DEF-2509-DD6C-F451-DA9BBC842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of intranets</a:t>
            </a:r>
            <a:endParaRPr lang="en-U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74F3B3-B925-3322-DF08-5D64CFD4AF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Before there was the internet, there was first an intranet. </a:t>
            </a:r>
          </a:p>
          <a:p>
            <a:r>
              <a:rPr lang="en-US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should come as no surprise that the first intranet was created by the Department of Defense Advanced Research Projects Agency.</a:t>
            </a:r>
          </a:p>
          <a:p>
            <a:r>
              <a:rPr lang="en-US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 ARPANET linked the Department of Defense computers together, allowing for easier use and enhanced capabilities.</a:t>
            </a:r>
            <a:endParaRPr lang="en-UG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9918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BCD62-BBE5-A367-5E45-0EEFDE7BA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683768"/>
          </a:xfrm>
        </p:spPr>
        <p:txBody>
          <a:bodyPr>
            <a:normAutofit fontScale="90000"/>
          </a:bodyPr>
          <a:lstStyle/>
          <a:p>
            <a:r>
              <a:rPr lang="en-US" dirty="0"/>
              <a:t>…</a:t>
            </a:r>
            <a:endParaRPr lang="en-UG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6045806-DAFE-1A1D-AE65-609ACCB63A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6393" y="1381760"/>
            <a:ext cx="9147927" cy="479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150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31256-E62F-677C-40AC-122CFD8D6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b="1" i="0" dirty="0">
                <a:effectLst/>
                <a:latin typeface="var(--font-fk-grotesk)"/>
              </a:rPr>
              <a:t>Benefits and Uses of Intranets to Organizations</a:t>
            </a:r>
            <a:br>
              <a:rPr lang="en-CA" b="1" i="0" dirty="0">
                <a:effectLst/>
                <a:latin typeface="var(--font-fk-grotesk)"/>
              </a:rPr>
            </a:br>
            <a:r>
              <a:rPr lang="en-CA" b="1" i="0" dirty="0">
                <a:effectLst/>
                <a:latin typeface="var(--font-fk-grotesk)"/>
              </a:rPr>
              <a:t>Benefits:</a:t>
            </a:r>
            <a:br>
              <a:rPr lang="en-CA" b="0" i="0" dirty="0">
                <a:effectLst/>
                <a:latin typeface="var(--font-fk-grotesk)"/>
              </a:rPr>
            </a:br>
            <a:endParaRPr lang="en-UG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5AD55B-C9C5-7483-8A39-A08F9B9D529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b="1" i="0" dirty="0">
                <a:effectLst/>
                <a:latin typeface="__fkGroteskNeue_598ab8"/>
              </a:rPr>
              <a:t>Enhanced Communication: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b="0" i="0" dirty="0">
                <a:effectLst/>
                <a:latin typeface="__fkGroteskNeue_598ab8"/>
              </a:rPr>
              <a:t> Intranets streamline internal communication by providing platforms for announcements, discussions, and feedback, which reduces reliance on emails and meetings.</a:t>
            </a:r>
          </a:p>
          <a:p>
            <a:endParaRPr lang="en-U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45F3F63-5736-31D5-64DD-3E49A6B9D08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60000"/>
              </a:lnSpc>
            </a:pPr>
            <a:r>
              <a:rPr lang="en-CA" b="1" i="0" dirty="0">
                <a:effectLst/>
                <a:latin typeface="__fkGroteskNeue_598ab8"/>
              </a:rPr>
              <a:t>Improved Collaboration: </a:t>
            </a:r>
          </a:p>
          <a:p>
            <a:pPr>
              <a:lnSpc>
                <a:spcPct val="160000"/>
              </a:lnSpc>
            </a:pPr>
            <a:r>
              <a:rPr lang="en-CA" b="0" i="0" dirty="0">
                <a:effectLst/>
                <a:latin typeface="__fkGroteskNeue_598ab8"/>
              </a:rPr>
              <a:t>They enable teamwork through shared documents, project management tools, and real-time communication channels, fostering a collaborative work environment.</a:t>
            </a:r>
          </a:p>
          <a:p>
            <a:endParaRPr lang="en-UG" dirty="0"/>
          </a:p>
        </p:txBody>
      </p:sp>
    </p:spTree>
    <p:extLst>
      <p:ext uri="{BB962C8B-B14F-4D97-AF65-F5344CB8AC3E}">
        <p14:creationId xmlns:p14="http://schemas.microsoft.com/office/powerpoint/2010/main" val="1853269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  <p:bldP spid="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9F7F9-4DE0-C020-0B03-70439DEB0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…</a:t>
            </a:r>
            <a:endParaRPr lang="en-U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9BC94-0A81-2713-C8A0-C69B74E2861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b="1" i="0" dirty="0">
                <a:effectLst/>
                <a:latin typeface="__fkGroteskNeue_598ab8"/>
              </a:rPr>
              <a:t>Centralized Information Access: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b="0" i="0" dirty="0">
                <a:effectLst/>
                <a:latin typeface="__fkGroteskNeue_598ab8"/>
              </a:rPr>
              <a:t> Intranets serve as a single repository for important company information, policies, and updates, making it easy for employees to find what they need quickly.</a:t>
            </a:r>
          </a:p>
          <a:p>
            <a:pPr>
              <a:lnSpc>
                <a:spcPct val="150000"/>
              </a:lnSpc>
            </a:pPr>
            <a:endParaRPr lang="en-UG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DB5338-7E54-4954-CF22-C70D893637B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CA" b="1" i="0" dirty="0">
                <a:effectLst/>
                <a:latin typeface="__fkGroteskNeue_598ab8"/>
              </a:rPr>
              <a:t>Increased Productivity: </a:t>
            </a:r>
          </a:p>
          <a:p>
            <a:pPr>
              <a:lnSpc>
                <a:spcPct val="150000"/>
              </a:lnSpc>
            </a:pPr>
            <a:r>
              <a:rPr lang="en-CA" b="0" i="0" dirty="0">
                <a:effectLst/>
                <a:latin typeface="__fkGroteskNeue_598ab8"/>
              </a:rPr>
              <a:t>By providing easy access to resources and tools, intranets help employees perform tasks more efficiently, ultimately saving time and enhancing overall productivity.</a:t>
            </a:r>
          </a:p>
          <a:p>
            <a:pPr>
              <a:lnSpc>
                <a:spcPct val="150000"/>
              </a:lnSpc>
            </a:pPr>
            <a:endParaRPr lang="en-UG" dirty="0"/>
          </a:p>
        </p:txBody>
      </p:sp>
    </p:spTree>
    <p:extLst>
      <p:ext uri="{BB962C8B-B14F-4D97-AF65-F5344CB8AC3E}">
        <p14:creationId xmlns:p14="http://schemas.microsoft.com/office/powerpoint/2010/main" val="1878208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854</TotalTime>
  <Words>573</Words>
  <Application>Microsoft Office PowerPoint</Application>
  <PresentationFormat>Widescreen</PresentationFormat>
  <Paragraphs>56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__fkGroteskNeue_598ab8</vt:lpstr>
      <vt:lpstr>-apple-system</vt:lpstr>
      <vt:lpstr>Arial</vt:lpstr>
      <vt:lpstr>Calibri</vt:lpstr>
      <vt:lpstr>Calibri Light</vt:lpstr>
      <vt:lpstr>Cambria</vt:lpstr>
      <vt:lpstr>Open Sans</vt:lpstr>
      <vt:lpstr>Times New Roman</vt:lpstr>
      <vt:lpstr>var(--font-fk-grotesk)</vt:lpstr>
      <vt:lpstr>Office Theme</vt:lpstr>
      <vt:lpstr>Intranet</vt:lpstr>
      <vt:lpstr>Key concepts</vt:lpstr>
      <vt:lpstr>What is an intranet?</vt:lpstr>
      <vt:lpstr>The Intranet</vt:lpstr>
      <vt:lpstr>…</vt:lpstr>
      <vt:lpstr>History of intranets</vt:lpstr>
      <vt:lpstr>…</vt:lpstr>
      <vt:lpstr>Benefits and Uses of Intranets to Organizations Benefits: </vt:lpstr>
      <vt:lpstr>…</vt:lpstr>
      <vt:lpstr>…</vt:lpstr>
      <vt:lpstr>Uses/importance</vt:lpstr>
      <vt:lpstr>…</vt:lpstr>
      <vt:lpstr>Extranet</vt:lpstr>
      <vt:lpstr>Summary on the internet, intranets and extranets</vt:lpstr>
      <vt:lpstr>End of presentation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Ramadhan Checkwoti</dc:creator>
  <cp:lastModifiedBy>Ramadhan Checkwoti</cp:lastModifiedBy>
  <cp:revision>6</cp:revision>
  <dcterms:created xsi:type="dcterms:W3CDTF">2024-09-29T16:30:23Z</dcterms:created>
  <dcterms:modified xsi:type="dcterms:W3CDTF">2024-09-30T06:55:47Z</dcterms:modified>
</cp:coreProperties>
</file>