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67" r:id="rId15"/>
    <p:sldId id="268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408165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Твой ЕКБ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402951"/>
            <a:ext cx="507459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Выполнили: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Потапова М.В., Латников В.Н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Студенты РИ-311055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157274" y="95008"/>
            <a:ext cx="800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(форма отзывов на место)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F1E6E-CC20-4525-980D-96CFD93B8ECB}"/>
              </a:ext>
            </a:extLst>
          </p:cNvPr>
          <p:cNvSpPr txBox="1"/>
          <p:nvPr/>
        </p:nvSpPr>
        <p:spPr>
          <a:xfrm>
            <a:off x="441864" y="929608"/>
            <a:ext cx="6573533" cy="5707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marL="450215" indent="450215"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App.js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&lt;section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="section" id="suggest"&gt;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&lt;h2&gt;Оставить свой отзыв на место&lt;/h2&gt;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            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&lt;form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onSubmit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handleNewPlaceSubmit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&lt;input type="text" name="title" placeholder="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Название места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required value={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newPlaceData.title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&lt;input type="text" name="description" placeholder="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Впечатления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required value={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newPlaceData.description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&lt;input type="text" name="address" placeholder="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Имя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required value={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newPlaceData.address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&lt;button type="submit"&gt;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Отправить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&lt;/button&gt;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&lt;/form&gt;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&lt;/section&gt;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setNewPlaceData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title: '',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description: '',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name: ''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});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const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handleNewPlaceSubmit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async (e) =&gt; {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e.preventDefault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();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try {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const response = await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axios.post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('http://localhost:5000/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api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/reviews',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);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console.log(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response.data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); // 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Вывод ответа сервера в консоль</a:t>
            </a:r>
          </a:p>
          <a:p>
            <a:pPr indent="450215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alert(`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Отзыв успешно отправлен!\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Название места: ${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newPlaceData.title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}\n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Впечатления: ${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newPlaceData.description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}\n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Имя: ${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newPlaceData.name}`);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 catch (error) {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console.error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Ошибка при отправке отзыва:', 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error);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alert('</a:t>
            </a: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Произошла ошибка при отправке отзыва.');</a:t>
            </a:r>
          </a:p>
          <a:p>
            <a:pPr indent="450215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</a:t>
            </a:r>
          </a:p>
          <a:p>
            <a:pPr indent="450215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setNewPlaceData</a:t>
            </a: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({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title: '',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description: '',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name: ''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});</a:t>
            </a: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handleNewPlaceChange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(e) =&gt;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const { name, value } =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e.target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setNewPlaceData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prevState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=&gt; ({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...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prevState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[name]: value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}));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AABB3-2B05-42D9-99C4-2752F966833B}"/>
              </a:ext>
            </a:extLst>
          </p:cNvPr>
          <p:cNvSpPr txBox="1"/>
          <p:nvPr/>
        </p:nvSpPr>
        <p:spPr>
          <a:xfrm>
            <a:off x="8112153" y="3101756"/>
            <a:ext cx="3098519" cy="36067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9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App.css</a:t>
            </a:r>
            <a:endParaRPr lang="ru-RU" sz="9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flex;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flex-direction: column;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 input,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textarea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margin-bottom: 1rem;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0.5rem;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border: 1px solid #ccc;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border-radius: 5px;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 button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0.5rem;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border: none;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border-radius: 5px;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background-color: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rgb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(124, 183, 225);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color: #fff;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cursor: pointer;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transition: background-color 0.3s;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 </a:t>
            </a:r>
            <a:r>
              <a:rPr lang="en-US" sz="9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button:hover</a:t>
            </a: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background-color: #5162e5;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95CEF0-ECE4-4134-8E52-58B7F832000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646" y="1065080"/>
            <a:ext cx="4597666" cy="1857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7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29017" y="85624"/>
            <a:ext cx="653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(форма </a:t>
            </a:r>
            <a:r>
              <a:rPr lang="ru-RU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обратной связи</a:t>
            </a: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77EC5-735A-48D7-8273-7F782C31CF75}"/>
              </a:ext>
            </a:extLst>
          </p:cNvPr>
          <p:cNvSpPr txBox="1"/>
          <p:nvPr/>
        </p:nvSpPr>
        <p:spPr>
          <a:xfrm>
            <a:off x="379720" y="967844"/>
            <a:ext cx="5878468" cy="5649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105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App.js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&lt;section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="section" id="feedback"&gt;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&lt;h2&gt;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Обратная связь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&lt;/h2&gt;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&lt;form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onSubmit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handleSubmit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&lt;input type="text" name="name" placeholder="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Ваше имя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required value={formData.name}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&lt;input type="email" name="email" placeholder="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Ваш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email" required value={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formData.email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textarea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name="message" placeholder="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Ваше сообщение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required value={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formData.message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}&gt;&lt;/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textarea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&lt;button type="submit"&gt;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Отправить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&lt;/button&gt;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&lt;/form&gt;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&lt;/section&gt;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handleSubmit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(e) =&gt; 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e.preventDefault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alert(`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Имя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: ${formData.name}\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nEmail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: ${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formData.email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}\n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Сообщение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: ${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formData.message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}`);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setFormData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name: '',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email: '',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message: ''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handleChange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(e) =&gt; 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const { name, value }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e.target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setFormData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prevState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=&gt; ({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...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prevState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[name]: value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}));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function App() 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currentIndex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setCurrentIndex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(0);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formData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setFormData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({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name: '',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email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'',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1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message</a:t>
            </a: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''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});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905F66-D224-4C0A-96A4-173FDF5DFB0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42" y="2594924"/>
            <a:ext cx="5407313" cy="2339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98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29017" y="85624"/>
            <a:ext cx="653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(Футер сайта)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5C36D-E1B3-4E8C-880A-D764C430F35E}"/>
              </a:ext>
            </a:extLst>
          </p:cNvPr>
          <p:cNvSpPr txBox="1"/>
          <p:nvPr/>
        </p:nvSpPr>
        <p:spPr>
          <a:xfrm>
            <a:off x="1322816" y="2005676"/>
            <a:ext cx="9608399" cy="46241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0215" indent="450215" algn="just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App.js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&lt;footer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="footer"&gt;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&lt;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small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&gt;&lt;a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href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="#!"&gt;Политика конфиденциальности&lt;/a&gt; / &lt;a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href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="#!"&gt;Условия использования&lt;/a&gt;&lt;/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small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&gt;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&lt;/footer&gt;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App.css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.footer {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text-align: center;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margin-top: 20px;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.footer a {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text-decoration: none;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ru-RU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color</a:t>
            </a: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#333;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CEAB07-B83E-4A36-AA94-114AA10AC15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897" y="969038"/>
            <a:ext cx="6097270" cy="845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5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29017" y="85624"/>
            <a:ext cx="6533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(Блок Отзывов)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9ADF5-4474-4CD2-9D5B-7397D3FABD0C}"/>
              </a:ext>
            </a:extLst>
          </p:cNvPr>
          <p:cNvSpPr txBox="1"/>
          <p:nvPr/>
        </p:nvSpPr>
        <p:spPr>
          <a:xfrm>
            <a:off x="264726" y="871701"/>
            <a:ext cx="6950540" cy="58554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105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Reviews.js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React, {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useEffect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} from 'react';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{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useParams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} from 'react-router-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dom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axios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from '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axios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';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function Reviews() {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{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} =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useParams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[reviews,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setReviews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([]);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[loading,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setLoading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(true);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[error,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setError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 =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useState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(null);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useEffect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(() =&gt; {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const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fetchReviews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async () =&gt; {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try {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const response = await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axios.get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(`http://localhost:5000/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api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/reviews/${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}`);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setReviews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response.data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setLoading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(false);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} catch (err) {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setError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err.message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setLoading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(false);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}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};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fetchReviews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}, [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]);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if (loading) return &lt;p&gt;</a:t>
            </a:r>
            <a:r>
              <a:rPr lang="ru-RU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Загрузка...&lt;/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p&gt;;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if (error) return &lt;p&gt;</a:t>
            </a:r>
            <a:r>
              <a:rPr lang="ru-RU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Ошибка: {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error}&lt;/p&gt;;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return (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&lt;div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="reviews"&gt;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&lt;h2&gt;</a:t>
            </a:r>
            <a:r>
              <a:rPr lang="ru-RU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Отзывы о {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}&lt;/h2&gt;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{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reviews.length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=== 0 ? (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&lt;p&gt;</a:t>
            </a:r>
            <a:r>
              <a:rPr lang="ru-RU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Нет отзывов для этого места.&lt;/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) : (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reviews.map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((review) =&gt; (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&lt;div key={review.id} 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="review"&gt;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&lt;p&gt;&lt;strong&gt;{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review.author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}&lt;/strong&gt;: {</a:t>
            </a:r>
            <a:r>
              <a:rPr lang="en-US" sz="10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review.text</a:t>
            </a: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}&lt;/p&gt;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&lt;/div&gt;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))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)}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&lt;/div&gt;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);</a:t>
            </a: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</a:p>
          <a:p>
            <a:pPr indent="450215">
              <a:lnSpc>
                <a:spcPct val="150000"/>
              </a:lnSpc>
            </a:pPr>
            <a:endParaRPr lang="en-US" sz="10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export default Reviews;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05DD45-BB0E-4D75-8573-4C7AA056E6F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179" y="2817779"/>
            <a:ext cx="4682989" cy="1659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75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223515" y="228173"/>
            <a:ext cx="741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ПРИЛОЖЕНИЯ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DFD19D-2CF9-4E6C-97C6-E1268FC2461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1895530"/>
            <a:ext cx="3512610" cy="33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2D16DA-4E94-46AA-A4E8-F40775E95F19}"/>
              </a:ext>
            </a:extLst>
          </p:cNvPr>
          <p:cNvSpPr txBox="1"/>
          <p:nvPr/>
        </p:nvSpPr>
        <p:spPr>
          <a:xfrm>
            <a:off x="5120814" y="1246517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FE0FC44-09F7-4BC8-A3FA-A5357E37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213" y="1895530"/>
            <a:ext cx="61699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нашем приложении используется одна таблица в базе данных, которая содержит отзывы пользователей о различных местах. Назовем эту таблицу 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таблицы 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(Рисунок 11):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Уникальный идентификатор отзыва (тип данных: SERIAL, PRIMARY KEY).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place_title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Название места, к которому относится отзыв (тип данных: VARCHAR).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Автор отзыва (тип данных: VARCHAR).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Текст отзыва (тип данных: TEXT).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12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567126" y="162993"/>
            <a:ext cx="6933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ПРИЛОЖЕНИЯ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C40FC-1A59-42BF-9C08-091A122BCA29}"/>
              </a:ext>
            </a:extLst>
          </p:cNvPr>
          <p:cNvSpPr txBox="1"/>
          <p:nvPr/>
        </p:nvSpPr>
        <p:spPr>
          <a:xfrm>
            <a:off x="574786" y="1670922"/>
            <a:ext cx="2905261" cy="35161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db.js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{ Pool } = require('</a:t>
            </a:r>
            <a:r>
              <a:rPr lang="en-US" sz="12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pg</a:t>
            </a: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');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pool = new Pool({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user: '-',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host: '-',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database: '</a:t>
            </a:r>
            <a:r>
              <a:rPr lang="en-US" sz="12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interesting_places_db</a:t>
            </a: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',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password: '-',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port: 5432,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});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module.exports</a:t>
            </a:r>
            <a:r>
              <a:rPr lang="en-US" sz="12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pool;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B4049-40D0-4596-960C-5720A437A9DE}"/>
              </a:ext>
            </a:extLst>
          </p:cNvPr>
          <p:cNvSpPr txBox="1"/>
          <p:nvPr/>
        </p:nvSpPr>
        <p:spPr>
          <a:xfrm>
            <a:off x="4163626" y="986347"/>
            <a:ext cx="7688064" cy="56553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server.js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express = require('express');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cors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require('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cors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pool = require('./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');</a:t>
            </a:r>
          </a:p>
          <a:p>
            <a:pPr indent="450215"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app = express();</a:t>
            </a:r>
          </a:p>
          <a:p>
            <a:pPr indent="450215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app.use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cors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());</a:t>
            </a:r>
          </a:p>
          <a:p>
            <a:pPr indent="450215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app.use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express.json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());</a:t>
            </a:r>
          </a:p>
          <a:p>
            <a:pPr indent="450215"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app.get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('/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/reviews/: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', async (req, res) =&gt;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req.params.placeTitle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try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const reviews = await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pool.query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('SELECT * FROM reviews WHERE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place_title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$1', [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res.json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reviews.rows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 catch (err)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console.error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('Error executing query', err);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res.status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(500).send('Server Error');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});</a:t>
            </a:r>
          </a:p>
          <a:p>
            <a:pPr indent="450215"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app.post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('/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api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/reviews', async (req, res) =&gt;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{ title, description, name } =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req.body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try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const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newReview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await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pool.query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'INSERT INTO reviews (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place_title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text, author) VALUES ($1, $2, $3)',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[title, description, name]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);    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res.json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newReview.rows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[0]);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 catch (err)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console.error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('Error executing query', err);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res.status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(500).send('Server Error');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});</a:t>
            </a:r>
          </a:p>
          <a:p>
            <a:pPr indent="450215"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Dubai Light" panose="020B0303030403030204" pitchFamily="34" charset="-78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PORT = </a:t>
            </a: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process.env.PORT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|| 5000;</a:t>
            </a:r>
          </a:p>
          <a:p>
            <a:pPr indent="450215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app.listen</a:t>
            </a: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(PORT, () =&gt; {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console.log(`Server is running on port ${PORT}`);</a:t>
            </a:r>
          </a:p>
          <a:p>
            <a:pPr indent="450215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});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77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150615" y="114715"/>
            <a:ext cx="7890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ЧАСТИ ПРИЛОЖЕНИЯ (адаптация)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1978A-6079-44BE-8F0F-3B10A68ABD3D}"/>
              </a:ext>
            </a:extLst>
          </p:cNvPr>
          <p:cNvSpPr txBox="1"/>
          <p:nvPr/>
        </p:nvSpPr>
        <p:spPr>
          <a:xfrm>
            <a:off x="1979891" y="1223858"/>
            <a:ext cx="9312506" cy="48588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@media screen and (max-width: 1200px)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.container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max-width: 90%;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@media screen and (max-width: 992px)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.card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padding: 15px;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@media screen and (max-width: 768px)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.card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padding: 10px;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@media screen and (max-width: 576px)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.header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flex-direction: column;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align-items: stretch;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.nav-links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margin-top: 10px;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.logo-container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margin-bottom: 10px;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.nav-links,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.logo-container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width: 100%;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.card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padding: 10px;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height: auto;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b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</a:b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.card </a:t>
            </a:r>
            <a:r>
              <a:rPr lang="en-US" sz="1200" b="0" dirty="0" err="1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img</a:t>
            </a:r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 {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width: 100%;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height: auto;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  max-height: none;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  }</a:t>
            </a:r>
          </a:p>
          <a:p>
            <a:r>
              <a:rPr lang="en-US" sz="1200" b="0" dirty="0">
                <a:effectLst/>
                <a:latin typeface="Dubai Light" panose="020B0303030403030204" pitchFamily="34" charset="-78"/>
                <a:cs typeface="Dubai Light" panose="020B0303030403030204" pitchFamily="34" charset="-7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1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567126" y="162993"/>
            <a:ext cx="6933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E46A0-2640-4593-939D-0A4A356DBAE2}"/>
              </a:ext>
            </a:extLst>
          </p:cNvPr>
          <p:cNvSpPr txBox="1"/>
          <p:nvPr/>
        </p:nvSpPr>
        <p:spPr>
          <a:xfrm>
            <a:off x="845206" y="1537969"/>
            <a:ext cx="10501587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работы было разработано веб-приложение "Твой ЕКБ", которое позволяет пользователям просматривать информацию о различных местах в городе. Были выполнены все поставленные задачи, включая анализ предметной области, проектирование архитектуры, выбор инструментальных средств, разработка и тестирование клиентской и серверной частей приложения, а также разработка отчета по проекту. Итоговый результат представляет собой функциональное веб-приложение, доступное для использования.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готово к использованию и может быть развернуто на хостинге для предоставления информации пользователям. В дальнейшем можно рассмотреть возможность добавления новых функций, таких как система рейтингов, фильтры и поиск по ключевым словам.</a:t>
            </a:r>
          </a:p>
        </p:txBody>
      </p:sp>
    </p:spTree>
    <p:extLst>
      <p:ext uri="{BB962C8B-B14F-4D97-AF65-F5344CB8AC3E}">
        <p14:creationId xmlns:p14="http://schemas.microsoft.com/office/powerpoint/2010/main" val="42750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85243" y="22817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BA65D-CF4D-4FE8-851C-0C815BFFF635}"/>
              </a:ext>
            </a:extLst>
          </p:cNvPr>
          <p:cNvSpPr txBox="1"/>
          <p:nvPr/>
        </p:nvSpPr>
        <p:spPr>
          <a:xfrm>
            <a:off x="653795" y="2218190"/>
            <a:ext cx="110083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"Твой ЕКБ" позволяет пользователям просматривать информацию о различных местах в Екатеринбурге и оставлять отзывы.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Предоставить пользователям информацию и отзывы о различных местах в городе.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85243" y="22817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5E477-7A06-4B2A-A5D4-04BCF69171E6}"/>
              </a:ext>
            </a:extLst>
          </p:cNvPr>
          <p:cNvSpPr txBox="1"/>
          <p:nvPr/>
        </p:nvSpPr>
        <p:spPr>
          <a:xfrm>
            <a:off x="1112656" y="1720840"/>
            <a:ext cx="10215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проекта: Приложение ориентировано на сферу досуга и туризма.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процессы: Добавление информации о местах, Просмотр информации о местах, Добавление отзывов, Просмотр отзывов, Обратная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847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85243" y="22817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E00FD-E37C-482C-8D84-592C54109824}"/>
              </a:ext>
            </a:extLst>
          </p:cNvPr>
          <p:cNvSpPr txBox="1"/>
          <p:nvPr/>
        </p:nvSpPr>
        <p:spPr>
          <a:xfrm>
            <a:off x="2089637" y="1071839"/>
            <a:ext cx="88654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 отправляет HTTP запросы на сервер и получает ответы.</a:t>
            </a:r>
          </a:p>
          <a:p>
            <a:pPr algn="l"/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и Express.js обрабатывают запросы, взаимодействуют с базой данных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  <a:endParaRPr lang="ru-RU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информации о местах и отзывах.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26D6C5-6AA6-4940-8ADA-8A6F94798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96" y="4300887"/>
            <a:ext cx="7103207" cy="13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2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85243" y="22817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7273B-E63C-43AD-BA5C-B69C2D727667}"/>
              </a:ext>
            </a:extLst>
          </p:cNvPr>
          <p:cNvSpPr txBox="1"/>
          <p:nvPr/>
        </p:nvSpPr>
        <p:spPr>
          <a:xfrm>
            <a:off x="471996" y="1151083"/>
            <a:ext cx="11248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</a:t>
            </a:r>
          </a:p>
          <a:p>
            <a:pPr algn="l"/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React.js: Используется для построения динамического и отзывчивого интерфейса пользователя.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Для выполнения HTTP-запросов и взаимодействия с сервером.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и animate.css: Для стилизации и анимации элементов интерфейса, обеспечивая приятный пользовательский опыт.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</a:t>
            </a:r>
          </a:p>
          <a:p>
            <a:pPr algn="l"/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Node.js: Обеспечивает выполнение JavaScript-кода на сервере, что позволяет использовать один язык программирования на клиенте и сервере.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Express.js: Предоставляет удобные средства для создания серверной логики и API.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  <a:p>
            <a:pPr algn="l"/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Мощная и надежная СУБД, обеспечивающая хранение данных и поддержку сложных запросов.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Инструмент для управления базой данных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предоставляющий графический интерфейс для администрирования и мониторинга.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7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85243" y="22817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C27754-9ECB-4897-9689-07A5942A362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26" y="1085451"/>
            <a:ext cx="3048958" cy="468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C34A75-CD5F-4C43-AB01-3EBE67EF51A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95" y="1743590"/>
            <a:ext cx="6043295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5090B0-B7AE-4A71-81C2-D0F9420987C5}"/>
              </a:ext>
            </a:extLst>
          </p:cNvPr>
          <p:cNvSpPr txBox="1"/>
          <p:nvPr/>
        </p:nvSpPr>
        <p:spPr>
          <a:xfrm>
            <a:off x="1304927" y="5916713"/>
            <a:ext cx="27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Главная страница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C34DD-6AAE-4B8B-A1F0-A295D30073BD}"/>
              </a:ext>
            </a:extLst>
          </p:cNvPr>
          <p:cNvSpPr txBox="1"/>
          <p:nvPr/>
        </p:nvSpPr>
        <p:spPr>
          <a:xfrm>
            <a:off x="6973365" y="5403217"/>
            <a:ext cx="27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Страница отзывов</a:t>
            </a:r>
          </a:p>
        </p:txBody>
      </p:sp>
    </p:spTree>
    <p:extLst>
      <p:ext uri="{BB962C8B-B14F-4D97-AF65-F5344CB8AC3E}">
        <p14:creationId xmlns:p14="http://schemas.microsoft.com/office/powerpoint/2010/main" val="309512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1571518" y="293544"/>
            <a:ext cx="886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(навигационная панель)</a:t>
            </a: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E6A6C-4ED3-49FF-A3FD-318B7E7E1D0F}"/>
              </a:ext>
            </a:extLst>
          </p:cNvPr>
          <p:cNvSpPr txBox="1"/>
          <p:nvPr/>
        </p:nvSpPr>
        <p:spPr>
          <a:xfrm>
            <a:off x="2441359" y="16690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8DFC8D-5DCC-4F79-885D-6CB144953EA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550" y="823935"/>
            <a:ext cx="9121600" cy="9956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FC145-BE57-4196-9E68-DC152E2405B2}"/>
              </a:ext>
            </a:extLst>
          </p:cNvPr>
          <p:cNvSpPr txBox="1"/>
          <p:nvPr/>
        </p:nvSpPr>
        <p:spPr>
          <a:xfrm>
            <a:off x="118750" y="1908951"/>
            <a:ext cx="3796816" cy="38808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105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App.js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&lt;header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="header"&gt;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&lt;div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="navbar"&gt;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&lt;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img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src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="/images/logo.png" alt="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Логотип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="logo animate__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heartBeat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handleLogoClick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&lt;ul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="nav-links"&gt;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&lt;li&gt;&lt;a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href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="#places" role="button"&gt;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Места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&lt;/a&gt;&lt;/li&gt;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&lt;li&gt;&lt;a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href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="#suggest" role="button"&gt;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Оставить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отзыв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&lt;/a&gt;&lt;/li&gt;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&lt;li&gt;&lt;a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href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="#feedback" role="button"&gt;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Обратная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связь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&lt;/a&gt;&lt;/li&gt;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&lt;/ul&gt;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&lt;/div&gt;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&lt;/header&gt;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handleLogoClick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() =&gt; {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1000" spc="-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window.location.href</a:t>
            </a: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'/';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00" spc="-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ru-RU" sz="1000" spc="-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};</a:t>
            </a:r>
            <a:endParaRPr lang="ru-RU" sz="1050" spc="-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CF165-0CB7-4B8B-9EE4-F1F4365F8CD6}"/>
              </a:ext>
            </a:extLst>
          </p:cNvPr>
          <p:cNvSpPr txBox="1"/>
          <p:nvPr/>
        </p:nvSpPr>
        <p:spPr>
          <a:xfrm>
            <a:off x="4017129" y="1907107"/>
            <a:ext cx="5059758" cy="48715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3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105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</a:t>
            </a:r>
            <a:r>
              <a:rPr lang="ru-RU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r>
              <a:rPr lang="en-US" sz="1050" b="1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css</a:t>
            </a:r>
            <a:endParaRPr lang="ru-RU" sz="105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html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background-image: </a:t>
            </a:r>
            <a:r>
              <a:rPr lang="en-US" sz="8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url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('../public/images/background.jpg');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background-size: cover;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background-attachment: fixed;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font-family: Verdana, Geneva, Tahoma, sans-serif;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&lt;!-- Используется класс 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container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для Главной страницы, повторяться в последующих описаниях интерфейса НЕ будет --&gt;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.container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max-width: 1200px;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margin: 0 auto;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10px;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.header{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background-color: </a:t>
            </a:r>
            <a:r>
              <a:rPr lang="en-US" sz="8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rgba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(255, 255, 255, 0.9);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20px;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border-radius: 10px;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box-shadow: 0 4px 8px </a:t>
            </a:r>
            <a:r>
              <a:rPr lang="en-US" sz="8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rgba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(0, 0, 0, 0.5);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margin-bottom: 20px;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	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.navbar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flex;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justify-content: space-between;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align-items: center;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.nav-links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list-style-type: none;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margin: 0;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0;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.nav-links li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inline;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margin-right: 30px;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margin: 20px;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.nav-links li a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text-decoration: none;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color: #ffffff;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logo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width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100</a:t>
            </a:r>
            <a:r>
              <a:rPr lang="en-US" sz="8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px</a:t>
            </a: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0D28-ECA4-4316-BFD8-8A3C86577CB2}"/>
              </a:ext>
            </a:extLst>
          </p:cNvPr>
          <p:cNvSpPr txBox="1"/>
          <p:nvPr/>
        </p:nvSpPr>
        <p:spPr>
          <a:xfrm>
            <a:off x="9178450" y="1907107"/>
            <a:ext cx="2793126" cy="47809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sz="10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App.css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@media screen and (max-width: 1200px)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.container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max-width: 90%;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@media screen and (max-width: 576px)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.header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flex-direction: column;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align-items: stretch;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	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.nav-links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margin-top: 10px;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.logo-container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margin-bottom: 10px;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.nav-links,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.logo-container {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width: 100%;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9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1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442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041865" y="68375"/>
            <a:ext cx="7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(Слайдер с карточками мест)</a:t>
            </a: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3D970-62AF-48CA-8288-EA148544020A}"/>
              </a:ext>
            </a:extLst>
          </p:cNvPr>
          <p:cNvSpPr txBox="1"/>
          <p:nvPr/>
        </p:nvSpPr>
        <p:spPr>
          <a:xfrm>
            <a:off x="3879791" y="871701"/>
            <a:ext cx="5053834" cy="57321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marL="450215">
              <a:lnSpc>
                <a:spcPct val="107000"/>
              </a:lnSpc>
              <a:spcAft>
                <a:spcPts val="800"/>
              </a:spcAft>
            </a:pPr>
            <a:r>
              <a:rPr lang="en-US" sz="800" b="1" dirty="0"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</a:t>
            </a:r>
            <a:r>
              <a:rPr lang="ru-RU" sz="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r>
              <a:rPr lang="en-US" sz="800" b="1" dirty="0" err="1"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js</a:t>
            </a:r>
            <a:endParaRPr lang="ru-RU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&lt;Routes&gt;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&lt;Route path="/" element={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&lt;&gt;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&lt;section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="section" id="places"&gt;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&lt;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2&gt;Интересные места Екатеринбурга&lt;/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2&gt;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            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&lt;div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="card-slider"&gt;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ArrowButton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direction="left"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handlePrevClick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&lt;Card place={places[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currentIndex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]} /&gt;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  &lt;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ArrowButton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direction="right"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handleNextClick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  &lt;/div&gt;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    &lt;/section&gt;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  &lt;Route path="/reviews/: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placeTitle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" element={&lt;Reviews /&gt;} /&gt;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&lt;/Routes&gt;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const places = [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title: '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Гринвич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description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'Крупнейший ТЦ Екатеринбурга.',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address: '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ул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 8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Марта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46',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image: '/images/place1.jpg'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},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title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'ЦПКиО им. В.В. Маяковского 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description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'Один из самых популярных парков в Екатеринбурге',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address: '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ул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Мичурина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230',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image: '/images/place2.jpg'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title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'Гостиница Высоцкий',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description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: 'Красивый вид, открывается весь Екатеринбург',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address: '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ул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Малышева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, 51',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image: '/images/place3.jpg'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];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handlePrevClick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() =&gt;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setCurrentIndex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((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 =&gt; (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=== 0 ?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places.length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- 1 :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- 1));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handleNextClick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() =&gt;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setCurrentIndex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((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) =&gt; (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===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places.length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- 1 ? 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0 : </a:t>
            </a:r>
            <a:r>
              <a:rPr lang="ru-RU" sz="7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prevIndex</a:t>
            </a: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+ 1));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ru-RU" sz="7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C45B9-C80A-4426-965F-E2CA1A6A0EE5}"/>
              </a:ext>
            </a:extLst>
          </p:cNvPr>
          <p:cNvSpPr txBox="1"/>
          <p:nvPr/>
        </p:nvSpPr>
        <p:spPr>
          <a:xfrm>
            <a:off x="9056915" y="871701"/>
            <a:ext cx="3025064" cy="5874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en-US" sz="8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App</a:t>
            </a:r>
            <a:r>
              <a:rPr lang="ru-RU" sz="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r>
              <a:rPr lang="en-US" sz="800" b="1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css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h2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text-align: center;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.card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flex;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flex-direction: column;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margin-bottom: 20px;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padding: 20px;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background-color: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rgba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(255, 255, 255, 0.9);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border-radius: 10px;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box-shadow: 0 4px 8px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rgba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(0, 0, 0, 0.5);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height: 750px;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overflow: hidden;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transition: transform 0.3s ease-in-out;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.card 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img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border-radius: 10px;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margin-bottom: 20px;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max-width: 100%;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height: auto;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.card-content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flex: 1;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flex;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flex-direction: column;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justify-content: space-between;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card:hover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transform: scale(1.05);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.arrow-button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background: none;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border: none;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font-size: 20px;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color: #5162e5;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cursor: pointer;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.arrow-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button.left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margin-right: 10px;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.arrow-</a:t>
            </a:r>
            <a:r>
              <a:rPr lang="en-US" sz="7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button.right</a:t>
            </a: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margin-left: 10px;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.card-slider {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display: flex;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align-items: center;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justify-content: center;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E6F108-D510-434B-BBA6-133EC24F226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49" y="2355852"/>
            <a:ext cx="3572052" cy="276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392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F208C-703C-4406-893F-7447B6D3BD2E}"/>
              </a:ext>
            </a:extLst>
          </p:cNvPr>
          <p:cNvSpPr txBox="1"/>
          <p:nvPr/>
        </p:nvSpPr>
        <p:spPr>
          <a:xfrm>
            <a:off x="2805344" y="112763"/>
            <a:ext cx="70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 ПРИЛОЖЕНИЯ (Слайдер с карточками мест)</a:t>
            </a: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6175-5A69-44ED-8860-078E6C02B20D}"/>
              </a:ext>
            </a:extLst>
          </p:cNvPr>
          <p:cNvSpPr txBox="1"/>
          <p:nvPr/>
        </p:nvSpPr>
        <p:spPr>
          <a:xfrm>
            <a:off x="580695" y="1714689"/>
            <a:ext cx="5630715" cy="34971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pPr marL="450215" indent="450215">
              <a:lnSpc>
                <a:spcPct val="150000"/>
              </a:lnSpc>
            </a:pPr>
            <a:r>
              <a:rPr lang="en-US" sz="11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Card.js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React from 'react';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{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useNavigate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} from 'react-router-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dom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';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function Card({ place }) {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navigate =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useNavigate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();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const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handleReviewsClick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= () =&gt; {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navigate(`/reviews/${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place.title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}`);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};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return (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&lt;div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="card"&gt;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&lt;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img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src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place.image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alt={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place.title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 /&gt;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&lt;div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="card-content"&gt;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&lt;h3&gt;{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place.title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}&lt;/h3&gt;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&lt;p&gt;{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place.description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}&lt;/p&gt;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&lt;p&gt;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Адрес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: 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place.address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}&lt;/p&gt;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  &lt;button 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handleReviewsClick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}&gt;</a:t>
            </a:r>
            <a:r>
              <a:rPr lang="en-US" sz="105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Отзывы</a:t>
            </a: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&lt;/button&gt;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&lt;/div&gt;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&lt;/div&gt;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);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export default Card;</a:t>
            </a:r>
            <a:endParaRPr lang="ru-RU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56D38-C2AD-4E6B-AF17-800A08B4BFCB}"/>
              </a:ext>
            </a:extLst>
          </p:cNvPr>
          <p:cNvSpPr txBox="1"/>
          <p:nvPr/>
        </p:nvSpPr>
        <p:spPr>
          <a:xfrm>
            <a:off x="6951822" y="1892621"/>
            <a:ext cx="4836111" cy="31412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0215" indent="450215">
              <a:lnSpc>
                <a:spcPct val="150000"/>
              </a:lnSpc>
            </a:pPr>
            <a:r>
              <a:rPr lang="en-US" sz="1200" b="1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ArrowButton.js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import React from 'react';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function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ArrowButton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({ direction,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}) {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return (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&lt;button 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className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={`arrow-button ${direction}`} 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={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onClick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}&gt;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  {direction === 'left' ? '&lt;' : '&gt;'}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  &lt;/button&gt;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  );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}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 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  <a:p>
            <a:pPr indent="450215">
              <a:lnSpc>
                <a:spcPct val="150000"/>
              </a:lnSpc>
            </a:pP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export default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ArrowButton</a:t>
            </a:r>
            <a:r>
              <a:rPr lang="en-US" sz="1100" dirty="0">
                <a:solidFill>
                  <a:srgbClr val="000000"/>
                </a:solidFill>
                <a:effectLst/>
                <a:latin typeface="Dubai Light" panose="020B0303030403030204" pitchFamily="34" charset="-78"/>
                <a:ea typeface="Calibri" panose="020F0502020204030204" pitchFamily="34" charset="0"/>
                <a:cs typeface="Dubai Light" panose="020B0303030403030204" pitchFamily="34" charset="-78"/>
              </a:rPr>
              <a:t>;</a:t>
            </a:r>
            <a:endParaRPr lang="ru-RU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Dubai Light" panose="020B03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007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</TotalTime>
  <Words>3349</Words>
  <Application>Microsoft Office PowerPoint</Application>
  <PresentationFormat>Широкоэкранный</PresentationFormat>
  <Paragraphs>535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Dubai Light</vt:lpstr>
      <vt:lpstr>Times New Roman</vt:lpstr>
      <vt:lpstr>Office Theme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Потапова Марина Витальевна</cp:lastModifiedBy>
  <cp:revision>174</cp:revision>
  <dcterms:created xsi:type="dcterms:W3CDTF">2019-05-31T06:38:44Z</dcterms:created>
  <dcterms:modified xsi:type="dcterms:W3CDTF">2024-06-10T13:38:26Z</dcterms:modified>
</cp:coreProperties>
</file>