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F60A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99E35-02A7-4C05-A6F1-55D5063285CA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51451-D92C-497A-8C13-D1C223BB261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51451-D92C-497A-8C13-D1C223BB261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Игра «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Color Lines»</a:t>
            </a:r>
            <a:endParaRPr lang="ru-RU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571868" y="1857364"/>
            <a:ext cx="3286148" cy="2428892"/>
          </a:xfrm>
          <a:prstGeom prst="ellipse">
            <a:avLst/>
          </a:prstGeom>
          <a:solidFill>
            <a:srgbClr val="F60A0A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928926" y="4286256"/>
            <a:ext cx="2000264" cy="1500198"/>
          </a:xfrm>
          <a:prstGeom prst="ellipse">
            <a:avLst/>
          </a:prstGeom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715008" y="4286256"/>
            <a:ext cx="1071570" cy="785818"/>
          </a:xfrm>
          <a:prstGeom prst="ellipse">
            <a:avLst/>
          </a:prstGeom>
          <a:solidFill>
            <a:srgbClr val="FFC0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143768" y="3429000"/>
            <a:ext cx="1428760" cy="1000132"/>
          </a:xfrm>
          <a:prstGeom prst="ellipse">
            <a:avLst/>
          </a:prstGeom>
          <a:solidFill>
            <a:srgbClr val="7030A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143636" y="5500702"/>
            <a:ext cx="714380" cy="571504"/>
          </a:xfrm>
          <a:prstGeom prst="ellipse">
            <a:avLst/>
          </a:prstGeom>
          <a:solidFill>
            <a:srgbClr val="00B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00958" y="5500702"/>
            <a:ext cx="1071570" cy="8572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иагональная полоса 10"/>
          <p:cNvSpPr/>
          <p:nvPr/>
        </p:nvSpPr>
        <p:spPr>
          <a:xfrm>
            <a:off x="0" y="0"/>
            <a:ext cx="1643042" cy="2071678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4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929058" cy="11430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Описание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57620" y="1643050"/>
            <a:ext cx="4357718" cy="5000636"/>
          </a:xfrm>
        </p:spPr>
        <p:txBody>
          <a:bodyPr numCol="1">
            <a:noAutofit/>
          </a:bodyPr>
          <a:lstStyle/>
          <a:p>
            <a:pPr algn="just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Color Lines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логическая компьютерная игра, цель которой собрать как можно больше линий из пяти и более шариков одного цвета.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286776" y="214290"/>
            <a:ext cx="642942" cy="64294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286380" y="214290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072198" y="214290"/>
            <a:ext cx="642942" cy="6429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858016" y="214290"/>
            <a:ext cx="642942" cy="64294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572396" y="214290"/>
            <a:ext cx="642942" cy="6429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3" grpId="0" build="p"/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Актуальность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643050"/>
            <a:ext cx="4829180" cy="492922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Эта игра будет интересна любителям ностальгии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a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428604"/>
            <a:ext cx="6129792" cy="8143860"/>
          </a:xfrm>
          <a:prstGeom prst="rect">
            <a:avLst/>
          </a:prstGeom>
        </p:spPr>
      </p:pic>
      <p:pic>
        <p:nvPicPr>
          <p:cNvPr id="10" name="Рисунок 9" descr="pipp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54" y="214290"/>
            <a:ext cx="1269900" cy="126990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31000" t="58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апля 5"/>
          <p:cNvSpPr/>
          <p:nvPr/>
        </p:nvSpPr>
        <p:spPr>
          <a:xfrm rot="10284198" flipH="1">
            <a:off x="2238869" y="3868434"/>
            <a:ext cx="9463359" cy="3301896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0"/>
            <a:ext cx="6400816" cy="11430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cs typeface="Times New Roman" pitchFamily="18" charset="0"/>
              </a:rPr>
              <a:t>Состав команды</a:t>
            </a:r>
            <a:endParaRPr lang="ru-RU" sz="4800" dirty="0"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221457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Ерофеев Артём – главный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програмиист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Истомин Владимир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игровая логика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Когай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Виктор – дизайн </a:t>
            </a:r>
          </a:p>
          <a:p>
            <a:endParaRPr lang="ru-RU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6786578" y="4214818"/>
            <a:ext cx="1357322" cy="571504"/>
          </a:xfrm>
          <a:prstGeom prst="smileyFace">
            <a:avLst/>
          </a:prstGeom>
          <a:solidFill>
            <a:srgbClr val="FFFF00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>
                                      <p:cBhvr>
                                        <p:cTn id="4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63000" t="-28000" r="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араллелограмм 25"/>
          <p:cNvSpPr/>
          <p:nvPr/>
        </p:nvSpPr>
        <p:spPr>
          <a:xfrm flipH="1">
            <a:off x="4071934" y="0"/>
            <a:ext cx="6286544" cy="6858000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143768" y="3357562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cs typeface="Times New Roman" pitchFamily="18" charset="0"/>
              </a:rPr>
              <a:t>Используемые средства</a:t>
            </a:r>
            <a:endParaRPr lang="ru-RU" sz="4800" dirty="0"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186370" cy="4525963"/>
          </a:xfrm>
        </p:spPr>
        <p:txBody>
          <a:bodyPr/>
          <a:lstStyle/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Webstorm</a:t>
            </a:r>
            <a:endParaRPr lang="en-US" dirty="0" smtClean="0"/>
          </a:p>
          <a:p>
            <a:r>
              <a:rPr lang="en-US" dirty="0" err="1" smtClean="0"/>
              <a:t>Yandex</a:t>
            </a:r>
            <a:r>
              <a:rPr lang="en-US" dirty="0" smtClean="0"/>
              <a:t> Browser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929322" y="4071942"/>
            <a:ext cx="642942" cy="6429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29388" y="3571876"/>
            <a:ext cx="642942" cy="64294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429388" y="6000768"/>
            <a:ext cx="642942" cy="64294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7143768" y="6215058"/>
            <a:ext cx="642942" cy="64294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7786710" y="6000768"/>
            <a:ext cx="642942" cy="6429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8286776" y="5500702"/>
            <a:ext cx="642942" cy="6429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8501058" y="4857760"/>
            <a:ext cx="642942" cy="6429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8286776" y="4143380"/>
            <a:ext cx="642942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858148" y="3571876"/>
            <a:ext cx="642942" cy="6429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929322" y="5500702"/>
            <a:ext cx="642942" cy="64294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 dirty="0"/>
          </a:p>
        </p:txBody>
      </p:sp>
      <p:sp>
        <p:nvSpPr>
          <p:cNvPr id="25" name="Овал 24"/>
          <p:cNvSpPr/>
          <p:nvPr/>
        </p:nvSpPr>
        <p:spPr>
          <a:xfrm>
            <a:off x="5786446" y="4786322"/>
            <a:ext cx="642942" cy="64294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 animBg="1"/>
      <p:bldP spid="15" grpId="1" animBg="1"/>
      <p:bldP spid="2" grpId="0"/>
      <p:bldP spid="5" grpId="0" animBg="1"/>
      <p:bldP spid="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иагональная полоса 3"/>
          <p:cNvSpPr/>
          <p:nvPr/>
        </p:nvSpPr>
        <p:spPr>
          <a:xfrm>
            <a:off x="0" y="0"/>
            <a:ext cx="2714612" cy="4572008"/>
          </a:xfrm>
          <a:prstGeom prst="diagStripe">
            <a:avLst>
              <a:gd name="adj" fmla="val 2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Диагональная полоса 4"/>
          <p:cNvSpPr/>
          <p:nvPr/>
        </p:nvSpPr>
        <p:spPr>
          <a:xfrm flipH="1">
            <a:off x="5724500" y="0"/>
            <a:ext cx="3419500" cy="4572008"/>
          </a:xfrm>
          <a:prstGeom prst="diagStripe">
            <a:avLst>
              <a:gd name="adj" fmla="val 2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3" name="Содержимое 12" descr="qtP3fxcFAc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127250"/>
            <a:ext cx="8229600" cy="34718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cs typeface="Times New Roman" pitchFamily="18" charset="0"/>
              </a:rPr>
              <a:t>Результаты</a:t>
            </a:r>
            <a:endParaRPr lang="ru-RU" sz="4800" dirty="0"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5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cs typeface="Times New Roman" pitchFamily="18" charset="0"/>
              </a:rPr>
              <a:t>Результаты</a:t>
            </a:r>
            <a:endParaRPr lang="ru-RU" sz="4800" dirty="0">
              <a:cs typeface="Times New Roman" pitchFamily="18" charset="0"/>
            </a:endParaRPr>
          </a:p>
        </p:txBody>
      </p:sp>
      <p:pic>
        <p:nvPicPr>
          <p:cNvPr id="17" name="Содержимое 12" descr="qtP3fxcFA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127600"/>
            <a:ext cx="8229600" cy="3471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cs typeface="Times New Roman" pitchFamily="18" charset="0"/>
              </a:rPr>
              <a:t>Результаты</a:t>
            </a:r>
            <a:endParaRPr lang="ru-RU" sz="4800" dirty="0">
              <a:cs typeface="Times New Roman" pitchFamily="18" charset="0"/>
            </a:endParaRPr>
          </a:p>
        </p:txBody>
      </p:sp>
      <p:pic>
        <p:nvPicPr>
          <p:cNvPr id="6" name="Содержимое 12" descr="qtP3fxcFA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127600"/>
            <a:ext cx="8229598" cy="3471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11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color-ball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12" y="5286388"/>
            <a:ext cx="1480383" cy="1373826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43</Words>
  <Application>Microsoft Office PowerPoint</Application>
  <PresentationFormat>Экран (4:3)</PresentationFormat>
  <Paragraphs>17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Игра «Color Lines»</vt:lpstr>
      <vt:lpstr>Описание</vt:lpstr>
      <vt:lpstr>Актуальность</vt:lpstr>
      <vt:lpstr>Состав команды</vt:lpstr>
      <vt:lpstr>Используемые средства</vt:lpstr>
      <vt:lpstr>Результаты</vt:lpstr>
      <vt:lpstr>Результаты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«Color Lines»</dc:title>
  <dc:creator>Янош Когай</dc:creator>
  <cp:lastModifiedBy>Янош</cp:lastModifiedBy>
  <cp:revision>26</cp:revision>
  <dcterms:created xsi:type="dcterms:W3CDTF">2018-07-29T10:42:03Z</dcterms:created>
  <dcterms:modified xsi:type="dcterms:W3CDTF">2018-07-31T06:42:22Z</dcterms:modified>
</cp:coreProperties>
</file>