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F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F33F-E917-441B-A893-E65F00402AC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4B27-D172-45B5-8E19-6ABF84F2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阻抗测试规则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Gorgeous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21284" y="121082"/>
            <a:ext cx="1484415" cy="73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Brd</a:t>
            </a:r>
            <a:endParaRPr 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3453741" y="1351809"/>
            <a:ext cx="1484415" cy="736269"/>
          </a:xfrm>
          <a:prstGeom prst="roundRect">
            <a:avLst/>
          </a:prstGeom>
          <a:solidFill>
            <a:srgbClr val="478FD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diff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59932" y="1375183"/>
            <a:ext cx="1484415" cy="736269"/>
          </a:xfrm>
          <a:prstGeom prst="roundRect">
            <a:avLst/>
          </a:prstGeom>
          <a:solidFill>
            <a:srgbClr val="478FD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60719" y="2553196"/>
            <a:ext cx="1660565" cy="7362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Sorted by </a:t>
            </a:r>
            <a:r>
              <a:rPr lang="en-US" dirty="0" smtClean="0"/>
              <a:t>w/s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659932" y="2553195"/>
            <a:ext cx="1484415" cy="7362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Sorted by </a:t>
            </a:r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9" name="左箭头 8"/>
          <p:cNvSpPr/>
          <p:nvPr/>
        </p:nvSpPr>
        <p:spPr>
          <a:xfrm rot="19515170">
            <a:off x="4157942" y="848077"/>
            <a:ext cx="916474" cy="402886"/>
          </a:xfrm>
          <a:prstGeom prst="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左箭头 12"/>
          <p:cNvSpPr/>
          <p:nvPr/>
        </p:nvSpPr>
        <p:spPr>
          <a:xfrm rot="12957933">
            <a:off x="6454712" y="848076"/>
            <a:ext cx="916474" cy="402886"/>
          </a:xfrm>
          <a:prstGeom prst="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左箭头 13"/>
          <p:cNvSpPr/>
          <p:nvPr/>
        </p:nvSpPr>
        <p:spPr>
          <a:xfrm rot="16200000">
            <a:off x="3964193" y="2136475"/>
            <a:ext cx="453618" cy="356072"/>
          </a:xfrm>
          <a:prstGeom prst="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左箭头 14"/>
          <p:cNvSpPr/>
          <p:nvPr/>
        </p:nvSpPr>
        <p:spPr>
          <a:xfrm rot="16200000">
            <a:off x="7175331" y="2148350"/>
            <a:ext cx="453617" cy="356072"/>
          </a:xfrm>
          <a:prstGeom prst="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圆角矩形 15"/>
          <p:cNvSpPr/>
          <p:nvPr/>
        </p:nvSpPr>
        <p:spPr>
          <a:xfrm>
            <a:off x="3360719" y="3741110"/>
            <a:ext cx="1660565" cy="736269"/>
          </a:xfrm>
          <a:prstGeom prst="roundRect">
            <a:avLst/>
          </a:prstGeom>
          <a:solidFill>
            <a:srgbClr val="478FD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Sorted by </a:t>
            </a:r>
            <a:r>
              <a:rPr lang="en-US" altLang="zh-CN" dirty="0" smtClean="0">
                <a:solidFill>
                  <a:schemeClr val="bg1"/>
                </a:solidFill>
              </a:rPr>
              <a:t>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05699" y="3741108"/>
            <a:ext cx="1747652" cy="736269"/>
          </a:xfrm>
          <a:prstGeom prst="roundRect">
            <a:avLst/>
          </a:prstGeom>
          <a:solidFill>
            <a:srgbClr val="478FD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Sorted by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 rot="16200000">
            <a:off x="3970317" y="3332112"/>
            <a:ext cx="441368" cy="356072"/>
          </a:xfrm>
          <a:prstGeom prst="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9" name="左箭头 18"/>
          <p:cNvSpPr/>
          <p:nvPr/>
        </p:nvSpPr>
        <p:spPr>
          <a:xfrm rot="16200000">
            <a:off x="7179270" y="3329927"/>
            <a:ext cx="445738" cy="356072"/>
          </a:xfrm>
          <a:prstGeom prst="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圆角矩形 19"/>
              <p:cNvSpPr/>
              <p:nvPr/>
            </p:nvSpPr>
            <p:spPr>
              <a:xfrm>
                <a:off x="4724400" y="4750888"/>
                <a:ext cx="2056410" cy="99790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𝑙𝑒𝑛h𝑡h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den>
                    </m:f>
                  </m:oMath>
                </a14:m>
                <a:r>
                  <a:rPr lang="en-US" dirty="0" smtClean="0"/>
                  <a:t> ≥ 60%</a:t>
                </a:r>
                <a:endParaRPr lang="en-US" dirty="0"/>
              </a:p>
            </p:txBody>
          </p:sp>
        </mc:Choice>
        <mc:Fallback>
          <p:sp>
            <p:nvSpPr>
              <p:cNvPr id="20" name="圆角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750888"/>
                <a:ext cx="2056410" cy="99790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右箭头 20"/>
          <p:cNvSpPr/>
          <p:nvPr/>
        </p:nvSpPr>
        <p:spPr>
          <a:xfrm rot="10800000">
            <a:off x="6780810" y="4481738"/>
            <a:ext cx="738154" cy="970807"/>
          </a:xfrm>
          <a:prstGeom prst="ben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圆角右箭头 22"/>
          <p:cNvSpPr/>
          <p:nvPr/>
        </p:nvSpPr>
        <p:spPr>
          <a:xfrm>
            <a:off x="4124842" y="4505493"/>
            <a:ext cx="599557" cy="891407"/>
          </a:xfrm>
          <a:prstGeom prst="ben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10799999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24399" y="5981615"/>
            <a:ext cx="2056410" cy="731173"/>
          </a:xfrm>
          <a:prstGeom prst="roundRect">
            <a:avLst/>
          </a:prstGeom>
          <a:solidFill>
            <a:srgbClr val="478FD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左箭头 29"/>
          <p:cNvSpPr/>
          <p:nvPr/>
        </p:nvSpPr>
        <p:spPr>
          <a:xfrm rot="16200000">
            <a:off x="5636192" y="5687167"/>
            <a:ext cx="232824" cy="356072"/>
          </a:xfrm>
          <a:prstGeom prst="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3058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lumMod val="75000"/>
              </a:schemeClr>
            </a:gs>
          </a:gsLst>
          <a:lin ang="13500000" scaled="1"/>
          <a:tileRect/>
        </a:gra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阻抗测试规则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阻抗测试规则</dc:title>
  <dc:creator>Tommy</dc:creator>
  <cp:lastModifiedBy>Tommy</cp:lastModifiedBy>
  <cp:revision>6</cp:revision>
  <dcterms:created xsi:type="dcterms:W3CDTF">2019-05-06T02:33:55Z</dcterms:created>
  <dcterms:modified xsi:type="dcterms:W3CDTF">2019-05-06T03:20:07Z</dcterms:modified>
</cp:coreProperties>
</file>