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295A-065E-4394-9285-F7342EAD350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B85A-6747-43E0-ABC7-DBE64594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003" y="1805049"/>
            <a:ext cx="9144000" cy="114677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簡易</a:t>
            </a:r>
            <a:r>
              <a:rPr lang="zh-CN" altLang="en-US" sz="4800" dirty="0" smtClean="0"/>
              <a:t>版 </a:t>
            </a:r>
            <a:r>
              <a:rPr lang="en-US" altLang="zh-CN" sz="4800" dirty="0" smtClean="0"/>
              <a:t>Layout Checklist</a:t>
            </a:r>
            <a:r>
              <a:rPr lang="zh-CN" altLang="en-US" sz="4800" dirty="0" smtClean="0"/>
              <a:t>操作規範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Gorgeous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48" y="451262"/>
            <a:ext cx="10515600" cy="52150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輸</a:t>
            </a:r>
            <a:r>
              <a:rPr lang="zh-CN" altLang="en-US" dirty="0" smtClean="0"/>
              <a:t>入：</a:t>
            </a:r>
            <a:r>
              <a:rPr lang="en-US" sz="2000" dirty="0" smtClean="0"/>
              <a:t>1.</a:t>
            </a:r>
            <a:r>
              <a:rPr lang="zh-CN" altLang="en-US" sz="2000" dirty="0" smtClean="0"/>
              <a:t>四個 </a:t>
            </a:r>
            <a:r>
              <a:rPr lang="en-US" altLang="zh-CN" sz="2000" dirty="0" smtClean="0"/>
              <a:t>.rpt</a:t>
            </a:r>
            <a:r>
              <a:rPr lang="zh-CN" altLang="en-US" sz="2000" dirty="0" smtClean="0"/>
              <a:t>文件（由用戶自行用</a:t>
            </a:r>
            <a:r>
              <a:rPr lang="en-US" altLang="zh-CN" sz="2000" dirty="0" smtClean="0"/>
              <a:t>Allegro</a:t>
            </a:r>
            <a:r>
              <a:rPr lang="zh-CN" altLang="en-US" sz="2000" dirty="0" smtClean="0"/>
              <a:t>軟件導出）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T</a:t>
            </a:r>
            <a:r>
              <a:rPr lang="en-US" altLang="zh-CN" sz="2000" dirty="0" smtClean="0"/>
              <a:t>ools -&gt; </a:t>
            </a:r>
            <a:r>
              <a:rPr lang="en-US" altLang="zh-CN" sz="2000" dirty="0" smtClean="0"/>
              <a:t>Reports </a:t>
            </a:r>
            <a:r>
              <a:rPr lang="en-US" altLang="zh-CN" sz="2000" dirty="0" smtClean="0"/>
              <a:t>-&gt;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選中 </a:t>
            </a:r>
            <a:r>
              <a:rPr lang="en-US" altLang="zh-CN" sz="2000" dirty="0" smtClean="0"/>
              <a:t>Etch Detailed Length,  Diffpair Gap,  Symbol Pin,  Cross Section</a:t>
            </a:r>
            <a:r>
              <a:rPr lang="zh-CN" altLang="en-US" sz="2000" dirty="0" smtClean="0"/>
              <a:t>四個選項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</a:t>
            </a:r>
            <a:r>
              <a:rPr lang="zh-CN" altLang="en-US" sz="2000" dirty="0"/>
              <a:t>選</a:t>
            </a:r>
            <a:r>
              <a:rPr lang="zh-CN" altLang="en-US" sz="2000" dirty="0" smtClean="0"/>
              <a:t>擇</a:t>
            </a:r>
            <a:r>
              <a:rPr lang="en-US" altLang="zh-CN" sz="2000" dirty="0" smtClean="0"/>
              <a:t>Write Report</a:t>
            </a:r>
            <a:r>
              <a:rPr lang="zh-CN" altLang="en-US" sz="2000" dirty="0" smtClean="0"/>
              <a:t>并點擊</a:t>
            </a:r>
            <a:r>
              <a:rPr lang="en-US" altLang="zh-CN" sz="2000" dirty="0" smtClean="0"/>
              <a:t>Generate Reports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生成 </a:t>
            </a:r>
            <a:r>
              <a:rPr lang="en-US" altLang="zh-CN" sz="2000" dirty="0" err="1" smtClean="0"/>
              <a:t>eld</a:t>
            </a:r>
            <a:r>
              <a:rPr lang="en-US" altLang="zh-CN" sz="2000" dirty="0" err="1" smtClean="0"/>
              <a:t>_rep</a:t>
            </a:r>
            <a:r>
              <a:rPr lang="en-US" altLang="zh-CN" sz="2000" dirty="0" err="1" smtClean="0"/>
              <a:t>.rpt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dpg_rep.rpt</a:t>
            </a:r>
            <a:r>
              <a:rPr lang="en-US" altLang="zh-CN" sz="2000" dirty="0" smtClean="0"/>
              <a:t>,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en-US" altLang="zh-CN" sz="2000" dirty="0" err="1" smtClean="0"/>
              <a:t>spn_rep.rpt</a:t>
            </a:r>
            <a:r>
              <a:rPr lang="en-US" altLang="zh-CN" sz="2000" dirty="0" smtClean="0"/>
              <a:t>,  </a:t>
            </a:r>
            <a:r>
              <a:rPr lang="en-US" altLang="zh-CN" sz="2000" dirty="0" err="1" smtClean="0"/>
              <a:t>xSection_rep.rpt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四個報告，將其上</a:t>
            </a:r>
            <a:r>
              <a:rPr lang="zh-CN" altLang="en-US" sz="2000" dirty="0" smtClean="0"/>
              <a:t>傳</a:t>
            </a:r>
            <a:r>
              <a:rPr lang="zh-CN" altLang="en-US" sz="2000" dirty="0"/>
              <a:t>至</a:t>
            </a:r>
            <a:r>
              <a:rPr lang="zh-CN" altLang="en-US" sz="2000" dirty="0" smtClean="0"/>
              <a:t>真</a:t>
            </a:r>
            <a:r>
              <a:rPr lang="zh-CN" altLang="en-US" sz="2000" dirty="0" smtClean="0"/>
              <a:t>仿</a:t>
            </a:r>
            <a:r>
              <a:rPr lang="zh-CN" altLang="en-US" sz="2000" dirty="0" smtClean="0"/>
              <a:t>網</a:t>
            </a:r>
            <a:endParaRPr lang="en-US" altLang="zh-CN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79" y="2697133"/>
            <a:ext cx="4096084" cy="38224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694" y="2697133"/>
            <a:ext cx="3235073" cy="39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289463" y="1531916"/>
            <a:ext cx="10515600" cy="521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輸入：</a:t>
            </a:r>
            <a:r>
              <a:rPr lang="en-US" altLang="zh-CN" sz="2000" dirty="0" smtClean="0"/>
              <a:t>2.</a:t>
            </a:r>
            <a:r>
              <a:rPr lang="zh-TW" altLang="en-US" sz="2000" dirty="0" smtClean="0"/>
              <a:t> 填入需要</a:t>
            </a:r>
            <a:r>
              <a:rPr lang="en-US" altLang="zh-TW" sz="2000" dirty="0" smtClean="0"/>
              <a:t>Check</a:t>
            </a:r>
            <a:r>
              <a:rPr lang="zh-TW" altLang="en-US" sz="2000" dirty="0" smtClean="0"/>
              <a:t>的信號線組的名稱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 smtClean="0"/>
              <a:t>	(1) </a:t>
            </a:r>
            <a:r>
              <a:rPr lang="zh-TW" altLang="en-US" sz="2000" dirty="0" smtClean="0"/>
              <a:t>如填</a:t>
            </a:r>
            <a:r>
              <a:rPr lang="en-US" altLang="zh-TW" sz="2000" dirty="0" smtClean="0"/>
              <a:t>PCIE</a:t>
            </a:r>
            <a:r>
              <a:rPr lang="zh-TW" altLang="en-US" sz="2000" dirty="0" smtClean="0"/>
              <a:t>則</a:t>
            </a:r>
            <a:r>
              <a:rPr lang="en-US" altLang="zh-TW" sz="2000" dirty="0" smtClean="0"/>
              <a:t>Check</a:t>
            </a:r>
            <a:r>
              <a:rPr lang="zh-TW" altLang="en-US" sz="2000" dirty="0" smtClean="0"/>
              <a:t>以</a:t>
            </a:r>
            <a:r>
              <a:rPr lang="en-US" altLang="zh-TW" sz="2000" dirty="0" smtClean="0"/>
              <a:t>PCIE</a:t>
            </a:r>
            <a:r>
              <a:rPr lang="zh-TW" altLang="en-US" sz="2000" dirty="0" smtClean="0"/>
              <a:t>開頭的所有信號線（如：</a:t>
            </a:r>
            <a:r>
              <a:rPr lang="en-US" altLang="zh-TW" sz="2000" dirty="0" smtClean="0"/>
              <a:t>PCIE_RXN9</a:t>
            </a:r>
            <a:r>
              <a:rPr lang="zh-TW" altLang="en-US" sz="2000" dirty="0" smtClean="0"/>
              <a:t>）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(2) </a:t>
            </a:r>
            <a:r>
              <a:rPr lang="zh-TW" altLang="en-US" sz="2000" dirty="0" smtClean="0"/>
              <a:t>如填*</a:t>
            </a:r>
            <a:r>
              <a:rPr lang="en-US" altLang="zh-TW" sz="2000" dirty="0" smtClean="0"/>
              <a:t>PCIE</a:t>
            </a:r>
            <a:r>
              <a:rPr lang="zh-TW" altLang="en-US" sz="2000" dirty="0" smtClean="0"/>
              <a:t>則</a:t>
            </a:r>
            <a:r>
              <a:rPr lang="en-US" altLang="zh-TW" sz="2000" dirty="0" smtClean="0"/>
              <a:t>Check</a:t>
            </a:r>
            <a:r>
              <a:rPr lang="zh-TW" altLang="en-US" sz="2000" dirty="0" smtClean="0"/>
              <a:t>不以</a:t>
            </a:r>
            <a:r>
              <a:rPr lang="en-US" altLang="zh-TW" sz="2000" dirty="0" smtClean="0"/>
              <a:t>PCIE</a:t>
            </a:r>
            <a:r>
              <a:rPr lang="zh-TW" altLang="en-US" sz="2000" dirty="0" smtClean="0"/>
              <a:t>開頭但名稱中包含</a:t>
            </a:r>
            <a:r>
              <a:rPr lang="en-US" altLang="zh-TW" sz="2000" dirty="0" smtClean="0"/>
              <a:t>PCIE</a:t>
            </a:r>
            <a:r>
              <a:rPr lang="zh-TW" altLang="en-US" sz="2000" dirty="0" smtClean="0"/>
              <a:t>的所有信號線（如：    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   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PCH_PCIE_RCOMPP</a:t>
            </a:r>
            <a:r>
              <a:rPr lang="zh-TW" altLang="en-US" sz="2000" dirty="0" smtClean="0"/>
              <a:t>）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(3)</a:t>
            </a:r>
            <a:r>
              <a:rPr lang="zh-TW" altLang="en-US" sz="2000" dirty="0" smtClean="0"/>
              <a:t>可一次匹配多組信號線（如：</a:t>
            </a:r>
            <a:r>
              <a:rPr lang="en-US" altLang="zh-TW" sz="2000" dirty="0" smtClean="0"/>
              <a:t>PCIE, *PCIE</a:t>
            </a:r>
            <a:r>
              <a:rPr lang="zh-TW" altLang="en-US" sz="2000" dirty="0" smtClean="0"/>
              <a:t>，需用英文逗號隔開）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8151"/>
            <a:ext cx="10515600" cy="52388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輸</a:t>
            </a:r>
            <a:r>
              <a:rPr lang="zh-CN" altLang="en-US" dirty="0" smtClean="0"/>
              <a:t>出：</a:t>
            </a:r>
            <a:r>
              <a:rPr lang="zh-CN" altLang="en-US" sz="2000" dirty="0" smtClean="0"/>
              <a:t>生成一個包含信號線總長</a:t>
            </a:r>
            <a:r>
              <a:rPr lang="en-US" altLang="zh-CN" sz="2000" dirty="0" smtClean="0"/>
              <a:t>(Total Length), </a:t>
            </a:r>
            <a:r>
              <a:rPr lang="zh-CN" altLang="en-US" sz="2000" dirty="0" smtClean="0"/>
              <a:t>長度匹配</a:t>
            </a:r>
            <a:r>
              <a:rPr lang="en-US" altLang="zh-CN" sz="2000" dirty="0" smtClean="0"/>
              <a:t>(Total Mismatch),  </a:t>
            </a:r>
            <a:r>
              <a:rPr lang="zh-CN" altLang="en-US" sz="2000" dirty="0" smtClean="0"/>
              <a:t>過孔數量</a:t>
            </a:r>
            <a:r>
              <a:rPr lang="en-US" altLang="zh-CN" sz="2000" dirty="0" smtClean="0"/>
              <a:t>(Via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Number)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表格。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2362318"/>
            <a:ext cx="11647619" cy="26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84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新細明體</vt:lpstr>
      <vt:lpstr>宋体</vt:lpstr>
      <vt:lpstr>Arial</vt:lpstr>
      <vt:lpstr>Calibri</vt:lpstr>
      <vt:lpstr>Calibri Light</vt:lpstr>
      <vt:lpstr>Office 主题</vt:lpstr>
      <vt:lpstr>簡易版 Layout Checklist操作規範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簡易版 Layout Checklist操作規範</dc:title>
  <dc:creator>Tommy</dc:creator>
  <cp:lastModifiedBy>Tommy</cp:lastModifiedBy>
  <cp:revision>7</cp:revision>
  <dcterms:created xsi:type="dcterms:W3CDTF">2018-09-07T02:50:36Z</dcterms:created>
  <dcterms:modified xsi:type="dcterms:W3CDTF">2018-11-14T01:30:34Z</dcterms:modified>
</cp:coreProperties>
</file>