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6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4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1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5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12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15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43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88DF-9270-4632-8B3D-A2C3AE7E7649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B19F-F998-40BF-A782-0E5DEC7A6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1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65558" y="116581"/>
            <a:ext cx="352459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 generate GPIO table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5558" y="5914563"/>
            <a:ext cx="2119745" cy="407326"/>
            <a:chOff x="1230283" y="4347555"/>
            <a:chExt cx="2119745" cy="407326"/>
          </a:xfrm>
        </p:grpSpPr>
        <p:sp>
          <p:nvSpPr>
            <p:cNvPr id="10" name="圓角矩形 9"/>
            <p:cNvSpPr/>
            <p:nvPr/>
          </p:nvSpPr>
          <p:spPr>
            <a:xfrm>
              <a:off x="1230283" y="4347555"/>
              <a:ext cx="2119745" cy="4073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305098" y="4366552"/>
              <a:ext cx="204493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TW"/>
              </a:defPPr>
              <a:lvl1pPr>
                <a:defRPr sz="1400">
                  <a:solidFill>
                    <a:schemeClr val="bg1">
                      <a:lumMod val="6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</a:rPr>
                <a:t>Engineer operation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3545" y="6384107"/>
            <a:ext cx="2119745" cy="407326"/>
            <a:chOff x="1230283" y="4347555"/>
            <a:chExt cx="2119745" cy="407326"/>
          </a:xfrm>
        </p:grpSpPr>
        <p:sp>
          <p:nvSpPr>
            <p:cNvPr id="14" name="圓角矩形 13"/>
            <p:cNvSpPr/>
            <p:nvPr/>
          </p:nvSpPr>
          <p:spPr>
            <a:xfrm>
              <a:off x="1230283" y="4347555"/>
              <a:ext cx="2119745" cy="40732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305098" y="4366552"/>
              <a:ext cx="204493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TW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altLang="zh-TW" dirty="0"/>
                <a:t>Auto-tool operation</a:t>
              </a: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2473290" y="624923"/>
            <a:ext cx="40386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Rule1:&lt;Example 1&gt;</a:t>
            </a:r>
          </a:p>
          <a:p>
            <a:r>
              <a:rPr lang="en-US" altLang="zh-TW" sz="1200" dirty="0" smtClean="0"/>
              <a:t>1.Based on DSN search all of “</a:t>
            </a:r>
            <a:r>
              <a:rPr lang="en-US" altLang="zh-TW" sz="1200" b="1" dirty="0" smtClean="0"/>
              <a:t>GPP</a:t>
            </a:r>
            <a:r>
              <a:rPr lang="en-US" altLang="zh-TW" sz="1200" dirty="0" smtClean="0"/>
              <a:t>” title and list all of group order (A,B,C…</a:t>
            </a:r>
            <a:r>
              <a:rPr lang="en-US" altLang="zh-TW" sz="1200" dirty="0" err="1" smtClean="0"/>
              <a:t>etc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smtClean="0"/>
              <a:t>2.List all of Pin location </a:t>
            </a:r>
          </a:p>
          <a:p>
            <a:r>
              <a:rPr lang="en-US" altLang="zh-TW" sz="1200" dirty="0" smtClean="0"/>
              <a:t>3. Created a column named ”</a:t>
            </a:r>
            <a:r>
              <a:rPr lang="en-US" altLang="zh-TW" sz="1200" b="1" dirty="0" smtClean="0"/>
              <a:t>GPI/O</a:t>
            </a:r>
            <a:r>
              <a:rPr lang="en-US" altLang="zh-TW" sz="1200" dirty="0" smtClean="0"/>
              <a:t>”</a:t>
            </a:r>
          </a:p>
          <a:p>
            <a:endParaRPr lang="en-US" altLang="zh-TW" sz="1200" dirty="0" smtClean="0"/>
          </a:p>
          <a:p>
            <a:r>
              <a:rPr lang="en-US" altLang="zh-TW" sz="1200" b="1" dirty="0" smtClean="0"/>
              <a:t>Rule2:&lt;Example 2&gt;</a:t>
            </a:r>
          </a:p>
          <a:p>
            <a:r>
              <a:rPr lang="en-US" altLang="zh-TW" sz="1200" dirty="0" smtClean="0"/>
              <a:t>1.Create the signal name /Resistance /PU /PD /Power rail </a:t>
            </a:r>
            <a:r>
              <a:rPr lang="en-US" altLang="zh-TW" sz="1200" dirty="0" smtClean="0">
                <a:solidFill>
                  <a:srgbClr val="FF0000"/>
                </a:solidFill>
              </a:rPr>
              <a:t>/remark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Check all of components from the path of net.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Compare the path only one resistance to one power rail or to GND </a:t>
            </a:r>
            <a:r>
              <a:rPr lang="en-US" altLang="zh-TW" sz="1200" dirty="0" smtClean="0">
                <a:sym typeface="Wingdings" panose="05000000000000000000" pitchFamily="2" charset="2"/>
              </a:rPr>
              <a:t>if not need to show “</a:t>
            </a:r>
            <a:r>
              <a:rPr lang="en-US" altLang="zh-TW" sz="1200" b="1" dirty="0" smtClean="0">
                <a:sym typeface="Wingdings" panose="05000000000000000000" pitchFamily="2" charset="2"/>
              </a:rPr>
              <a:t>fail</a:t>
            </a:r>
            <a:r>
              <a:rPr lang="en-US" altLang="zh-TW" sz="1200" dirty="0" smtClean="0">
                <a:sym typeface="Wingdings" panose="05000000000000000000" pitchFamily="2" charset="2"/>
              </a:rPr>
              <a:t>”.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If capture both PU and PD , then show “</a:t>
            </a:r>
            <a:r>
              <a:rPr lang="en-US" altLang="zh-TW" sz="1200" b="1" dirty="0" smtClean="0"/>
              <a:t>check</a:t>
            </a:r>
            <a:r>
              <a:rPr lang="en-US" altLang="zh-TW" sz="1200" dirty="0" smtClean="0"/>
              <a:t>” </a:t>
            </a:r>
            <a:endParaRPr lang="en-US" altLang="zh-TW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FF0000"/>
                </a:solidFill>
              </a:rPr>
              <a:t>Lock </a:t>
            </a:r>
            <a:r>
              <a:rPr lang="en-US" altLang="zh-TW" sz="1200" dirty="0">
                <a:solidFill>
                  <a:srgbClr val="FF0000"/>
                </a:solidFill>
              </a:rPr>
              <a:t>all of column , except GPI/O item </a:t>
            </a:r>
            <a:r>
              <a:rPr lang="en-US" altLang="zh-TW" sz="1200" dirty="0"/>
              <a:t>.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2.Based on GPI and GPO column to identity all of status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If define to GPI need to check the below rule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If check this is </a:t>
            </a:r>
            <a:r>
              <a:rPr lang="en-US" altLang="zh-TW" sz="1200" b="1" dirty="0" smtClean="0"/>
              <a:t>PU</a:t>
            </a:r>
            <a:r>
              <a:rPr lang="en-US" altLang="zh-TW" sz="1200" dirty="0" smtClean="0"/>
              <a:t>, then check Resistance and Power rail , 3 item need have value ,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If check this is </a:t>
            </a:r>
            <a:r>
              <a:rPr lang="en-US" altLang="zh-TW" sz="1200" b="1" dirty="0" smtClean="0"/>
              <a:t>PD</a:t>
            </a:r>
            <a:r>
              <a:rPr lang="en-US" altLang="zh-TW" sz="1200" dirty="0" smtClean="0"/>
              <a:t>, then need to check Resistance     need have value, but not power rail. 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4.Compare with last version for signal </a:t>
            </a:r>
            <a:r>
              <a:rPr lang="en-US" altLang="zh-TW" sz="1200" dirty="0">
                <a:solidFill>
                  <a:srgbClr val="FF0000"/>
                </a:solidFill>
              </a:rPr>
              <a:t>name /Resistance /PU /PD /Power rail </a:t>
            </a:r>
            <a:r>
              <a:rPr lang="en-US" altLang="zh-TW" sz="1200" dirty="0">
                <a:solidFill>
                  <a:srgbClr val="FF0000"/>
                </a:solidFill>
              </a:rPr>
              <a:t>, add a item for GPI/O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item.</a:t>
            </a:r>
          </a:p>
          <a:p>
            <a:endParaRPr lang="en-US" altLang="zh-TW" sz="1200" dirty="0"/>
          </a:p>
          <a:p>
            <a:endParaRPr lang="en-US" altLang="zh-TW" sz="1200" dirty="0" smtClean="0"/>
          </a:p>
        </p:txBody>
      </p:sp>
      <p:grpSp>
        <p:nvGrpSpPr>
          <p:cNvPr id="33" name="群組 32"/>
          <p:cNvGrpSpPr/>
          <p:nvPr/>
        </p:nvGrpSpPr>
        <p:grpSpPr>
          <a:xfrm>
            <a:off x="6887365" y="252111"/>
            <a:ext cx="4219755" cy="3069802"/>
            <a:chOff x="5818795" y="372705"/>
            <a:chExt cx="4219755" cy="3069802"/>
          </a:xfrm>
        </p:grpSpPr>
        <p:grpSp>
          <p:nvGrpSpPr>
            <p:cNvPr id="28" name="群組 27"/>
            <p:cNvGrpSpPr/>
            <p:nvPr/>
          </p:nvGrpSpPr>
          <p:grpSpPr>
            <a:xfrm>
              <a:off x="5818795" y="372705"/>
              <a:ext cx="4219755" cy="2743235"/>
              <a:chOff x="5241175" y="955751"/>
              <a:chExt cx="5190476" cy="3427743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41175" y="1421589"/>
                <a:ext cx="5190476" cy="2961905"/>
              </a:xfrm>
              <a:prstGeom prst="rect">
                <a:avLst/>
              </a:prstGeom>
            </p:spPr>
          </p:pic>
          <p:grpSp>
            <p:nvGrpSpPr>
              <p:cNvPr id="21" name="群組 20"/>
              <p:cNvGrpSpPr/>
              <p:nvPr/>
            </p:nvGrpSpPr>
            <p:grpSpPr>
              <a:xfrm>
                <a:off x="7237897" y="955751"/>
                <a:ext cx="3076448" cy="440909"/>
                <a:chOff x="2358326" y="1390761"/>
                <a:chExt cx="3076448" cy="440909"/>
              </a:xfrm>
            </p:grpSpPr>
            <p:sp>
              <p:nvSpPr>
                <p:cNvPr id="22" name="向下箭號 21"/>
                <p:cNvSpPr/>
                <p:nvPr/>
              </p:nvSpPr>
              <p:spPr>
                <a:xfrm>
                  <a:off x="2358326" y="1471353"/>
                  <a:ext cx="393187" cy="36031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向下箭號 22"/>
                <p:cNvSpPr/>
                <p:nvPr/>
              </p:nvSpPr>
              <p:spPr>
                <a:xfrm>
                  <a:off x="4366273" y="1471353"/>
                  <a:ext cx="393187" cy="36031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向下箭號 23"/>
                <p:cNvSpPr/>
                <p:nvPr/>
              </p:nvSpPr>
              <p:spPr>
                <a:xfrm>
                  <a:off x="5039604" y="1471352"/>
                  <a:ext cx="393187" cy="36031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文字方塊 24"/>
                <p:cNvSpPr txBox="1"/>
                <p:nvPr/>
              </p:nvSpPr>
              <p:spPr>
                <a:xfrm>
                  <a:off x="2369400" y="1391207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chemeClr val="bg1"/>
                      </a:solidFill>
                    </a:rPr>
                    <a:t>1</a:t>
                  </a:r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4388825" y="1390761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chemeClr val="bg1"/>
                      </a:solidFill>
                    </a:rPr>
                    <a:t>2</a:t>
                  </a:r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>
                  <a:off x="5069014" y="139770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chemeClr val="bg1"/>
                      </a:solidFill>
                    </a:rPr>
                    <a:t>3</a:t>
                  </a:r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9" name="文字方塊 28"/>
            <p:cNvSpPr txBox="1"/>
            <p:nvPr/>
          </p:nvSpPr>
          <p:spPr>
            <a:xfrm>
              <a:off x="7388345" y="3165508"/>
              <a:ext cx="1080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&lt;Example 1&gt;</a:t>
              </a:r>
              <a:endParaRPr lang="zh-TW" altLang="en-US" sz="1200" b="1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71435" y="723271"/>
            <a:ext cx="1896434" cy="4817803"/>
            <a:chOff x="471435" y="834394"/>
            <a:chExt cx="1896434" cy="4817803"/>
          </a:xfrm>
        </p:grpSpPr>
        <p:grpSp>
          <p:nvGrpSpPr>
            <p:cNvPr id="7" name="群組 6"/>
            <p:cNvGrpSpPr/>
            <p:nvPr/>
          </p:nvGrpSpPr>
          <p:grpSpPr>
            <a:xfrm>
              <a:off x="572319" y="834394"/>
              <a:ext cx="1795550" cy="986093"/>
              <a:chOff x="565265" y="1072339"/>
              <a:chExt cx="2194560" cy="1105593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565265" y="1072339"/>
                <a:ext cx="2194560" cy="110559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640080" y="1301969"/>
                <a:ext cx="2044930" cy="58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Provide completely DSN file</a:t>
                </a:r>
              </a:p>
            </p:txBody>
          </p:sp>
        </p:grpSp>
        <p:sp>
          <p:nvSpPr>
            <p:cNvPr id="8" name="圓角矩形 7"/>
            <p:cNvSpPr/>
            <p:nvPr/>
          </p:nvSpPr>
          <p:spPr>
            <a:xfrm>
              <a:off x="554592" y="2136244"/>
              <a:ext cx="1795551" cy="9860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To generate standard format</a:t>
              </a:r>
            </a:p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&lt;Rule 1 &gt;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483902" y="3438095"/>
              <a:ext cx="1883967" cy="9435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Define GPI or GPO base on each platform 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71435" y="4708636"/>
              <a:ext cx="1883967" cy="94356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Create completely information and compare</a:t>
              </a:r>
            </a:p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&lt;Rule 2 &gt;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向下箭號 29"/>
            <p:cNvSpPr/>
            <p:nvPr/>
          </p:nvSpPr>
          <p:spPr>
            <a:xfrm>
              <a:off x="1279025" y="1820487"/>
              <a:ext cx="383520" cy="333799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向下箭號 30"/>
            <p:cNvSpPr/>
            <p:nvPr/>
          </p:nvSpPr>
          <p:spPr>
            <a:xfrm>
              <a:off x="1241617" y="4386559"/>
              <a:ext cx="383520" cy="333799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下箭號 31"/>
            <p:cNvSpPr/>
            <p:nvPr/>
          </p:nvSpPr>
          <p:spPr>
            <a:xfrm>
              <a:off x="1241617" y="3130298"/>
              <a:ext cx="383520" cy="333799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15" y="3679680"/>
            <a:ext cx="4873057" cy="2843043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8188249" y="6581001"/>
            <a:ext cx="108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&lt;Example 2&gt;</a:t>
            </a:r>
            <a:endParaRPr lang="zh-TW" altLang="en-US" sz="1200" b="1" dirty="0"/>
          </a:p>
        </p:txBody>
      </p:sp>
      <p:grpSp>
        <p:nvGrpSpPr>
          <p:cNvPr id="42" name="群組 41"/>
          <p:cNvGrpSpPr/>
          <p:nvPr/>
        </p:nvGrpSpPr>
        <p:grpSpPr>
          <a:xfrm>
            <a:off x="9567711" y="3327726"/>
            <a:ext cx="319653" cy="369332"/>
            <a:chOff x="9567711" y="3327726"/>
            <a:chExt cx="319653" cy="369332"/>
          </a:xfrm>
        </p:grpSpPr>
        <p:sp>
          <p:nvSpPr>
            <p:cNvPr id="38" name="向下箭號 37"/>
            <p:cNvSpPr/>
            <p:nvPr/>
          </p:nvSpPr>
          <p:spPr>
            <a:xfrm>
              <a:off x="9567711" y="3391317"/>
              <a:ext cx="319653" cy="2883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9585662" y="3327726"/>
              <a:ext cx="29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10513414" y="3310348"/>
            <a:ext cx="319653" cy="369332"/>
            <a:chOff x="9567711" y="3327726"/>
            <a:chExt cx="319653" cy="369332"/>
          </a:xfrm>
        </p:grpSpPr>
        <p:sp>
          <p:nvSpPr>
            <p:cNvPr id="44" name="向下箭號 43"/>
            <p:cNvSpPr/>
            <p:nvPr/>
          </p:nvSpPr>
          <p:spPr>
            <a:xfrm>
              <a:off x="9567711" y="3391317"/>
              <a:ext cx="319653" cy="2883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9585662" y="3327726"/>
              <a:ext cx="29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10956466" y="3304535"/>
            <a:ext cx="319653" cy="369332"/>
            <a:chOff x="9567711" y="3327726"/>
            <a:chExt cx="319653" cy="369332"/>
          </a:xfrm>
        </p:grpSpPr>
        <p:sp>
          <p:nvSpPr>
            <p:cNvPr id="47" name="向下箭號 46"/>
            <p:cNvSpPr/>
            <p:nvPr/>
          </p:nvSpPr>
          <p:spPr>
            <a:xfrm>
              <a:off x="9567711" y="3391317"/>
              <a:ext cx="319653" cy="2883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9585662" y="3327726"/>
              <a:ext cx="29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17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5558" y="116581"/>
            <a:ext cx="352459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Compare GPIO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71435" y="723271"/>
            <a:ext cx="1896434" cy="4817803"/>
            <a:chOff x="471435" y="834394"/>
            <a:chExt cx="1896434" cy="4817803"/>
          </a:xfrm>
        </p:grpSpPr>
        <p:grpSp>
          <p:nvGrpSpPr>
            <p:cNvPr id="6" name="群組 5"/>
            <p:cNvGrpSpPr/>
            <p:nvPr/>
          </p:nvGrpSpPr>
          <p:grpSpPr>
            <a:xfrm>
              <a:off x="572319" y="834394"/>
              <a:ext cx="1795550" cy="986093"/>
              <a:chOff x="565265" y="1072339"/>
              <a:chExt cx="2194560" cy="1105593"/>
            </a:xfrm>
          </p:grpSpPr>
          <p:sp>
            <p:nvSpPr>
              <p:cNvPr id="13" name="圓角矩形 12"/>
              <p:cNvSpPr/>
              <p:nvPr/>
            </p:nvSpPr>
            <p:spPr>
              <a:xfrm>
                <a:off x="565265" y="1072339"/>
                <a:ext cx="2194560" cy="110559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640080" y="1301969"/>
                <a:ext cx="2044930" cy="58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Provide completely DSN file</a:t>
                </a:r>
              </a:p>
            </p:txBody>
          </p:sp>
        </p:grpSp>
        <p:sp>
          <p:nvSpPr>
            <p:cNvPr id="7" name="圓角矩形 6"/>
            <p:cNvSpPr/>
            <p:nvPr/>
          </p:nvSpPr>
          <p:spPr>
            <a:xfrm>
              <a:off x="554592" y="2136244"/>
              <a:ext cx="1795551" cy="9860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Compare with last version of GPIO table</a:t>
              </a:r>
              <a:endParaRPr lang="en-US" altLang="zh-TW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&lt;Rule 1 &gt;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83902" y="3438095"/>
              <a:ext cx="1883967" cy="9435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</a:rPr>
                <a:t>Re-check GPI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or </a:t>
              </a:r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</a:rPr>
                <a:t>GPO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471435" y="4708636"/>
              <a:ext cx="1883967" cy="94356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solidFill>
                    <a:schemeClr val="bg1"/>
                  </a:solidFill>
                </a:rPr>
                <a:t>Create completely information and compare</a:t>
              </a:r>
            </a:p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&lt;Rule 2 &gt;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1279025" y="1820487"/>
              <a:ext cx="383520" cy="333799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>
              <a:off x="1241617" y="4386559"/>
              <a:ext cx="383520" cy="333799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向下箭號 11"/>
            <p:cNvSpPr/>
            <p:nvPr/>
          </p:nvSpPr>
          <p:spPr>
            <a:xfrm>
              <a:off x="1241617" y="3130298"/>
              <a:ext cx="383520" cy="333799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473290" y="624923"/>
            <a:ext cx="804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Rule1:&lt;Example 1&gt;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1.Compare </a:t>
            </a:r>
            <a:r>
              <a:rPr lang="en-US" altLang="zh-TW" sz="1200" dirty="0">
                <a:solidFill>
                  <a:srgbClr val="FF0000"/>
                </a:solidFill>
              </a:rPr>
              <a:t>with last version for signal </a:t>
            </a:r>
            <a:r>
              <a:rPr lang="en-US" altLang="zh-TW" sz="1200" dirty="0">
                <a:solidFill>
                  <a:srgbClr val="FF0000"/>
                </a:solidFill>
              </a:rPr>
              <a:t>name /Resistance /PU /PD /Power rail </a:t>
            </a:r>
            <a:r>
              <a:rPr lang="en-US" altLang="zh-TW" sz="1200" dirty="0">
                <a:solidFill>
                  <a:srgbClr val="FF0000"/>
                </a:solidFill>
              </a:rPr>
              <a:t>, add a item for GPI/O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item.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dirty="0"/>
              <a:t>Check all of </a:t>
            </a:r>
            <a:r>
              <a:rPr lang="en-US" altLang="zh-TW" sz="1200" dirty="0" smtClean="0"/>
              <a:t>item need to same with last version .</a:t>
            </a:r>
            <a:endParaRPr lang="en-US" altLang="zh-TW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If different need to show up the result “fail ” else is “pass”</a:t>
            </a:r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2912534" y="4005276"/>
            <a:ext cx="8568267" cy="2440837"/>
            <a:chOff x="2887134" y="3692009"/>
            <a:chExt cx="8568267" cy="244083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7134" y="3692009"/>
              <a:ext cx="8568267" cy="1849065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6630940" y="5855847"/>
              <a:ext cx="1080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&lt;Example 1&gt;</a:t>
              </a:r>
              <a:endParaRPr lang="zh-TW" altLang="en-US" sz="1200" b="1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8271933" y="4005276"/>
            <a:ext cx="3302000" cy="184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4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337</Words>
  <Application>Microsoft Office PowerPoint</Application>
  <PresentationFormat>寬螢幕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WIN10</dc:creator>
  <cp:lastModifiedBy>WIN10</cp:lastModifiedBy>
  <cp:revision>15</cp:revision>
  <dcterms:created xsi:type="dcterms:W3CDTF">2018-10-23T00:22:50Z</dcterms:created>
  <dcterms:modified xsi:type="dcterms:W3CDTF">2018-11-30T02:12:33Z</dcterms:modified>
</cp:coreProperties>
</file>