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4" r:id="rId4"/>
    <p:sldId id="262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30" y="25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37DE-7553-4522-84FB-873F7BA25517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324D-08D6-41D4-814B-E1917FF9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3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37DE-7553-4522-84FB-873F7BA25517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324D-08D6-41D4-814B-E1917FF9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8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37DE-7553-4522-84FB-873F7BA25517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324D-08D6-41D4-814B-E1917FF9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2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37DE-7553-4522-84FB-873F7BA25517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324D-08D6-41D4-814B-E1917FF9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25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37DE-7553-4522-84FB-873F7BA25517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324D-08D6-41D4-814B-E1917FF9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8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37DE-7553-4522-84FB-873F7BA25517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324D-08D6-41D4-814B-E1917FF9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41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37DE-7553-4522-84FB-873F7BA25517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324D-08D6-41D4-814B-E1917FF9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37DE-7553-4522-84FB-873F7BA25517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324D-08D6-41D4-814B-E1917FF9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9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37DE-7553-4522-84FB-873F7BA25517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324D-08D6-41D4-814B-E1917FF9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06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37DE-7553-4522-84FB-873F7BA25517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324D-08D6-41D4-814B-E1917FF9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5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37DE-7553-4522-84FB-873F7BA25517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324D-08D6-41D4-814B-E1917FF9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4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137DE-7553-4522-84FB-873F7BA25517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B324D-08D6-41D4-814B-E1917FF9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6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Processes and problems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altLang="zh-CN" dirty="0"/>
              <a:t>y Gorgeous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24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754" y="144722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Flow Diagram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77B1C19-21A6-4DDB-A44E-7AD213FCD23A}"/>
              </a:ext>
            </a:extLst>
          </p:cNvPr>
          <p:cNvSpPr/>
          <p:nvPr/>
        </p:nvSpPr>
        <p:spPr>
          <a:xfrm>
            <a:off x="1126836" y="1810328"/>
            <a:ext cx="2595419" cy="14870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First stage</a:t>
            </a:r>
          </a:p>
          <a:p>
            <a:pPr algn="ctr"/>
            <a:endParaRPr lang="en-US" altLang="zh-TW" dirty="0"/>
          </a:p>
          <a:p>
            <a:pPr algn="ctr"/>
            <a:r>
              <a:rPr lang="en-US" altLang="zh-TW" dirty="0"/>
              <a:t>Compare with Common Design  </a:t>
            </a:r>
            <a:endParaRPr lang="zh-TW" altLang="en-US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C8A1951A-B0A6-4F33-98B0-38A61393E5CD}"/>
              </a:ext>
            </a:extLst>
          </p:cNvPr>
          <p:cNvSpPr/>
          <p:nvPr/>
        </p:nvSpPr>
        <p:spPr>
          <a:xfrm>
            <a:off x="4664363" y="1810328"/>
            <a:ext cx="2595419" cy="14870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second stage</a:t>
            </a:r>
          </a:p>
          <a:p>
            <a:pPr algn="ctr"/>
            <a:endParaRPr lang="en-US" altLang="zh-TW" dirty="0"/>
          </a:p>
          <a:p>
            <a:pPr algn="ctr"/>
            <a:r>
              <a:rPr lang="en-US" altLang="zh-TW" dirty="0"/>
              <a:t>Detail compare with Common Design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0CDCD743-3D4F-4250-834A-7A5DA606FF5A}"/>
              </a:ext>
            </a:extLst>
          </p:cNvPr>
          <p:cNvSpPr/>
          <p:nvPr/>
        </p:nvSpPr>
        <p:spPr>
          <a:xfrm>
            <a:off x="8201890" y="1810328"/>
            <a:ext cx="2595419" cy="14870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 third stage</a:t>
            </a:r>
          </a:p>
          <a:p>
            <a:pPr algn="ctr"/>
            <a:endParaRPr lang="en-US" altLang="zh-TW" dirty="0"/>
          </a:p>
          <a:p>
            <a:pPr algn="ctr"/>
            <a:r>
              <a:rPr lang="en-US" altLang="zh-TW" dirty="0"/>
              <a:t>Replace all of components</a:t>
            </a:r>
            <a:endParaRPr lang="zh-TW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DB8E9E-04B0-4A40-9D7E-053AE62C6554}"/>
              </a:ext>
            </a:extLst>
          </p:cNvPr>
          <p:cNvSpPr txBox="1"/>
          <p:nvPr/>
        </p:nvSpPr>
        <p:spPr>
          <a:xfrm>
            <a:off x="882072" y="3637425"/>
            <a:ext cx="34313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Target:</a:t>
            </a:r>
          </a:p>
          <a:p>
            <a:r>
              <a:rPr lang="en-US" altLang="zh-TW" dirty="0"/>
              <a:t>1.Schematic compare </a:t>
            </a:r>
          </a:p>
          <a:p>
            <a:r>
              <a:rPr lang="en-US" altLang="zh-TW" dirty="0"/>
              <a:t>2.Simple components compare.</a:t>
            </a:r>
          </a:p>
          <a:p>
            <a:r>
              <a:rPr lang="en-US" altLang="zh-TW" dirty="0"/>
              <a:t>3. Quantity check </a:t>
            </a:r>
          </a:p>
          <a:p>
            <a:r>
              <a:rPr lang="en-US" altLang="zh-TW" dirty="0"/>
              <a:t>4.List special case for optional items</a:t>
            </a:r>
            <a:endParaRPr lang="zh-TW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E0BA6B-E66D-4DB9-8875-40D275548B4F}"/>
              </a:ext>
            </a:extLst>
          </p:cNvPr>
          <p:cNvSpPr txBox="1"/>
          <p:nvPr/>
        </p:nvSpPr>
        <p:spPr>
          <a:xfrm>
            <a:off x="4447312" y="3637425"/>
            <a:ext cx="3431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Target:</a:t>
            </a:r>
          </a:p>
          <a:p>
            <a:r>
              <a:rPr lang="en-US" altLang="zh-TW" dirty="0"/>
              <a:t>1.Completely first stage for optional items</a:t>
            </a:r>
            <a:endParaRPr lang="zh-TW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CCC756C-E452-443B-ACA0-A6D4D273EECD}"/>
              </a:ext>
            </a:extLst>
          </p:cNvPr>
          <p:cNvSpPr txBox="1"/>
          <p:nvPr/>
        </p:nvSpPr>
        <p:spPr>
          <a:xfrm>
            <a:off x="8012552" y="3637424"/>
            <a:ext cx="3431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Target:</a:t>
            </a:r>
          </a:p>
          <a:p>
            <a:r>
              <a:rPr lang="en-US" altLang="zh-TW" dirty="0"/>
              <a:t>1.Replace all of components </a:t>
            </a:r>
          </a:p>
        </p:txBody>
      </p:sp>
    </p:spTree>
    <p:extLst>
      <p:ext uri="{BB962C8B-B14F-4D97-AF65-F5344CB8AC3E}">
        <p14:creationId xmlns:p14="http://schemas.microsoft.com/office/powerpoint/2010/main" val="321675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754" y="144722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First stage: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			</a:t>
            </a:r>
            <a:r>
              <a:rPr lang="en-US" altLang="zh-TW" dirty="0">
                <a:latin typeface="+mn-lt"/>
              </a:rPr>
              <a:t>Compare with Common Design  </a:t>
            </a: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DB8E9E-04B0-4A40-9D7E-053AE62C6554}"/>
              </a:ext>
            </a:extLst>
          </p:cNvPr>
          <p:cNvSpPr txBox="1"/>
          <p:nvPr/>
        </p:nvSpPr>
        <p:spPr>
          <a:xfrm>
            <a:off x="531090" y="1608830"/>
            <a:ext cx="108019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There is show out an error if different with the rule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r>
              <a:rPr lang="en-US" altLang="zh-TW" dirty="0"/>
              <a:t>Tool compare real rule :</a:t>
            </a:r>
          </a:p>
          <a:p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Capture one of page with same IC , compare the </a:t>
            </a:r>
            <a:r>
              <a:rPr lang="en-US" altLang="zh-TW" b="1" dirty="0"/>
              <a:t>Manufacturer</a:t>
            </a:r>
            <a:r>
              <a:rPr lang="en-US" altLang="zh-TW" dirty="0"/>
              <a:t> and </a:t>
            </a:r>
            <a:r>
              <a:rPr lang="en-US" altLang="zh-TW" b="1" dirty="0"/>
              <a:t>Manufacturer Part Number</a:t>
            </a:r>
            <a:r>
              <a:rPr lang="en-US" altLang="zh-TW" dirty="0"/>
              <a:t>.</a:t>
            </a:r>
            <a:r>
              <a:rPr lang="en-US" altLang="zh-TW" dirty="0">
                <a:sym typeface="Wingdings" panose="05000000000000000000" pitchFamily="2" charset="2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If the IC is the same one , then compare the </a:t>
            </a:r>
            <a:r>
              <a:rPr lang="en-US" altLang="zh-TW" b="1" dirty="0"/>
              <a:t>Pin quantity </a:t>
            </a:r>
            <a:r>
              <a:rPr lang="en-US" altLang="zh-TW" dirty="0"/>
              <a:t>and</a:t>
            </a:r>
            <a:r>
              <a:rPr lang="en-US" altLang="zh-TW" b="1" dirty="0"/>
              <a:t> routing path</a:t>
            </a:r>
            <a:r>
              <a:rPr lang="en-US" altLang="zh-TW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Comparing the detail information with the same Pin routing , which is comparing </a:t>
            </a:r>
            <a:r>
              <a:rPr lang="en-US" altLang="zh-TW" b="1" dirty="0"/>
              <a:t>Manufacturer</a:t>
            </a:r>
            <a:r>
              <a:rPr lang="en-US" altLang="zh-TW" dirty="0"/>
              <a:t> and </a:t>
            </a:r>
            <a:r>
              <a:rPr lang="en-US" altLang="zh-TW" b="1" dirty="0"/>
              <a:t>Manufacturer Part Number </a:t>
            </a:r>
            <a:r>
              <a:rPr lang="en-US" altLang="zh-TW" dirty="0"/>
              <a:t>of the components on the path.</a:t>
            </a:r>
          </a:p>
          <a:p>
            <a:endParaRPr lang="en-US" altLang="zh-TW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AB6CE35-94D8-4AFF-97A7-1ADA5EF42553}"/>
              </a:ext>
            </a:extLst>
          </p:cNvPr>
          <p:cNvSpPr txBox="1">
            <a:spLocks/>
          </p:cNvSpPr>
          <p:nvPr/>
        </p:nvSpPr>
        <p:spPr>
          <a:xfrm>
            <a:off x="531090" y="4332698"/>
            <a:ext cx="11314545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rgbClr val="FF0000"/>
                </a:solidFill>
                <a:latin typeface="+mn-lt"/>
              </a:rPr>
              <a:t>Notice:</a:t>
            </a:r>
            <a:br>
              <a:rPr lang="en-US" altLang="zh-TW" dirty="0">
                <a:latin typeface="+mn-lt"/>
              </a:rPr>
            </a:br>
            <a:r>
              <a:rPr lang="en-US" altLang="zh-TW" sz="3100" dirty="0">
                <a:latin typeface="+mn-lt"/>
              </a:rPr>
              <a:t>Need to follow the below items , then that will be get error.</a:t>
            </a:r>
            <a:endParaRPr lang="zh-TW" altLang="en-US" dirty="0">
              <a:latin typeface="+mn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B0B0F4E-1482-48A6-970D-BB87DEC98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090" y="4995479"/>
            <a:ext cx="11440392" cy="1538238"/>
          </a:xfrm>
        </p:spPr>
        <p:txBody>
          <a:bodyPr>
            <a:normAutofit/>
          </a:bodyPr>
          <a:lstStyle/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en-US" altLang="zh-TW" sz="2000" dirty="0"/>
              <a:t>The page Numbers need to map with original .DSN file</a:t>
            </a:r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en-US" altLang="zh-TW" sz="2000" dirty="0"/>
              <a:t>There are the same component quantity by each page.</a:t>
            </a:r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en-US" altLang="zh-TW" sz="2000" dirty="0"/>
              <a:t>SIM will share the different pin definition of more 3 Pin components(Reference attached) then User need update the related of Pin mapping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51F17D9-8970-4059-AA5F-60ACFCE49C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971624"/>
              </p:ext>
            </p:extLst>
          </p:nvPr>
        </p:nvGraphicFramePr>
        <p:xfrm>
          <a:off x="7486938" y="5134024"/>
          <a:ext cx="906463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Worksheet" showAsIcon="1" r:id="rId3" imgW="906480" imgH="775080" progId="Excel.Sheet.12">
                  <p:embed/>
                </p:oleObj>
              </mc:Choice>
              <mc:Fallback>
                <p:oleObj name="Worksheet" showAsIcon="1" r:id="rId3" imgW="906480" imgH="775080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698376C-A173-471C-94BE-0D4ED3BF4A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6938" y="5134024"/>
                        <a:ext cx="906463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8287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F534777-9062-4F7F-A7ED-1576BF500428}"/>
              </a:ext>
            </a:extLst>
          </p:cNvPr>
          <p:cNvSpPr txBox="1"/>
          <p:nvPr/>
        </p:nvSpPr>
        <p:spPr>
          <a:xfrm>
            <a:off x="316618" y="174766"/>
            <a:ext cx="1196879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Compare Rule 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Schematic compare </a:t>
            </a:r>
            <a:r>
              <a:rPr lang="zh-TW" altLang="en-US" dirty="0"/>
              <a:t>：</a:t>
            </a:r>
            <a:endParaRPr lang="en-US" altLang="zh-TW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Path by Path to compare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dirty="0">
                <a:sym typeface="Wingdings" panose="05000000000000000000" pitchFamily="2" charset="2"/>
              </a:rPr>
              <a:t>Check all of component’s pin out by each Pin ,then compare with common circuit quantity , 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list fail component’s page and type.</a:t>
            </a:r>
            <a:r>
              <a:rPr lang="en-US" altLang="zh-TW" dirty="0"/>
              <a:t> 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342900" indent="-342900">
              <a:buFont typeface="+mj-lt"/>
              <a:buAutoNum type="arabicPeriod" startAt="2"/>
            </a:pPr>
            <a:r>
              <a:rPr lang="en-US" altLang="zh-TW" dirty="0">
                <a:sym typeface="Wingdings" panose="05000000000000000000" pitchFamily="2" charset="2"/>
              </a:rPr>
              <a:t>Component compare </a:t>
            </a:r>
            <a:r>
              <a:rPr lang="zh-TW" altLang="en-US" dirty="0">
                <a:sym typeface="Wingdings" panose="05000000000000000000" pitchFamily="2" charset="2"/>
              </a:rPr>
              <a:t>：</a:t>
            </a:r>
            <a:endParaRPr lang="en-US" altLang="zh-TW" dirty="0">
              <a:sym typeface="Wingdings" panose="05000000000000000000" pitchFamily="2" charset="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dirty="0">
                <a:sym typeface="Wingdings" panose="05000000000000000000" pitchFamily="2" charset="2"/>
              </a:rPr>
              <a:t>Compare all components with Common design about “ Vendor PN , Vendor and SSID “ (FXN :</a:t>
            </a:r>
            <a:r>
              <a:rPr lang="en-US" altLang="zh-TW" dirty="0" err="1">
                <a:sym typeface="Wingdings" panose="05000000000000000000" pitchFamily="2" charset="2"/>
              </a:rPr>
              <a:t>Mfg</a:t>
            </a:r>
            <a:r>
              <a:rPr lang="en-US" altLang="zh-TW" dirty="0">
                <a:sym typeface="Wingdings" panose="05000000000000000000" pitchFamily="2" charset="2"/>
              </a:rPr>
              <a:t> part number , </a:t>
            </a:r>
            <a:r>
              <a:rPr lang="en-US" altLang="zh-TW" dirty="0" err="1">
                <a:sym typeface="Wingdings" panose="05000000000000000000" pitchFamily="2" charset="2"/>
              </a:rPr>
              <a:t>Mfg</a:t>
            </a:r>
            <a:r>
              <a:rPr lang="en-US" altLang="zh-TW" dirty="0">
                <a:sym typeface="Wingdings" panose="05000000000000000000" pitchFamily="2" charset="2"/>
              </a:rPr>
              <a:t> and sub system 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dirty="0">
                <a:sym typeface="Wingdings" panose="05000000000000000000" pitchFamily="2" charset="2"/>
              </a:rPr>
              <a:t>Provide BOM ( check items of Manufacturer and </a:t>
            </a:r>
            <a:r>
              <a:rPr lang="en-US" altLang="zh-TW" dirty="0"/>
              <a:t>Manufacturer Part Number ) </a:t>
            </a:r>
            <a:r>
              <a:rPr lang="en-US" altLang="zh-TW" dirty="0">
                <a:sym typeface="Wingdings" panose="05000000000000000000" pitchFamily="2" charset="2"/>
              </a:rPr>
              <a:t>and DSN to compare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ym typeface="Wingdings" panose="05000000000000000000" pitchFamily="2" charset="2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E0A53CB-2057-4D68-9E5F-6F1E56621C8A}"/>
              </a:ext>
            </a:extLst>
          </p:cNvPr>
          <p:cNvGrpSpPr/>
          <p:nvPr/>
        </p:nvGrpSpPr>
        <p:grpSpPr>
          <a:xfrm>
            <a:off x="1653307" y="1769756"/>
            <a:ext cx="7130473" cy="2719329"/>
            <a:chOff x="2419924" y="1759801"/>
            <a:chExt cx="7130473" cy="2719329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D71D721-CD15-49F6-B32A-6849E9231539}"/>
                </a:ext>
              </a:extLst>
            </p:cNvPr>
            <p:cNvGrpSpPr/>
            <p:nvPr/>
          </p:nvGrpSpPr>
          <p:grpSpPr>
            <a:xfrm>
              <a:off x="2564077" y="1825964"/>
              <a:ext cx="6842169" cy="2541269"/>
              <a:chOff x="2020559" y="3197872"/>
              <a:chExt cx="6842169" cy="2541269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B800525-7A25-4A93-9894-A909BE6B5915}"/>
                  </a:ext>
                </a:extLst>
              </p:cNvPr>
              <p:cNvSpPr txBox="1"/>
              <p:nvPr/>
            </p:nvSpPr>
            <p:spPr>
              <a:xfrm>
                <a:off x="2020559" y="3197872"/>
                <a:ext cx="684216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Ex: from U1 Pin1 to U2 Pin </a:t>
                </a:r>
              </a:p>
              <a:p>
                <a:r>
                  <a:rPr lang="en-US" altLang="zh-TW" dirty="0"/>
                  <a:t>Path &gt;&gt; U1 Pin 1 </a:t>
                </a:r>
                <a:r>
                  <a:rPr lang="en-US" altLang="zh-TW" dirty="0">
                    <a:sym typeface="Wingdings" panose="05000000000000000000" pitchFamily="2" charset="2"/>
                  </a:rPr>
                  <a:t> trace 1 R1 trace 2 R2  trace 3 U2</a:t>
                </a:r>
              </a:p>
              <a:p>
                <a:r>
                  <a:rPr lang="en-US" altLang="zh-TW" dirty="0"/>
                  <a:t>               U1 Pin 1 </a:t>
                </a:r>
                <a:r>
                  <a:rPr lang="en-US" altLang="zh-TW" dirty="0">
                    <a:sym typeface="Wingdings" panose="05000000000000000000" pitchFamily="2" charset="2"/>
                  </a:rPr>
                  <a:t> trace 1 R1 trace 2 C1 trace 4 GND(PWR)</a:t>
                </a:r>
              </a:p>
            </p:txBody>
          </p: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4E7940A6-F9C1-4D4D-88E4-10322FB1B0C2}"/>
                  </a:ext>
                </a:extLst>
              </p:cNvPr>
              <p:cNvGrpSpPr/>
              <p:nvPr/>
            </p:nvGrpSpPr>
            <p:grpSpPr>
              <a:xfrm>
                <a:off x="2371944" y="4178060"/>
                <a:ext cx="5825587" cy="1561081"/>
                <a:chOff x="2643164" y="3950005"/>
                <a:chExt cx="5825587" cy="1561081"/>
              </a:xfrm>
            </p:grpSpPr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EFB1EAA3-45E7-41B4-857B-B0BB7FD820CC}"/>
                    </a:ext>
                  </a:extLst>
                </p:cNvPr>
                <p:cNvSpPr/>
                <p:nvPr/>
              </p:nvSpPr>
              <p:spPr>
                <a:xfrm>
                  <a:off x="4631488" y="4143968"/>
                  <a:ext cx="628072" cy="25861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660DD200-FBF2-45EE-95D1-E6CE678708AB}"/>
                    </a:ext>
                  </a:extLst>
                </p:cNvPr>
                <p:cNvSpPr/>
                <p:nvPr/>
              </p:nvSpPr>
              <p:spPr>
                <a:xfrm rot="5400000">
                  <a:off x="5256919" y="4821051"/>
                  <a:ext cx="628072" cy="25861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0FE6C68B-43F5-47B8-8DAF-1784251E3CC0}"/>
                    </a:ext>
                  </a:extLst>
                </p:cNvPr>
                <p:cNvSpPr/>
                <p:nvPr/>
              </p:nvSpPr>
              <p:spPr>
                <a:xfrm>
                  <a:off x="5878397" y="4143968"/>
                  <a:ext cx="628072" cy="25861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CED972F3-5828-482A-9276-5DB11F9A8AF0}"/>
                    </a:ext>
                  </a:extLst>
                </p:cNvPr>
                <p:cNvCxnSpPr>
                  <a:stCxn id="9" idx="1"/>
                </p:cNvCxnSpPr>
                <p:nvPr/>
              </p:nvCxnSpPr>
              <p:spPr>
                <a:xfrm flipH="1" flipV="1">
                  <a:off x="4091159" y="4273277"/>
                  <a:ext cx="540329" cy="1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7615C67A-0515-4503-8FD1-0C2FCCBE5849}"/>
                    </a:ext>
                  </a:extLst>
                </p:cNvPr>
                <p:cNvCxnSpPr>
                  <a:stCxn id="9" idx="3"/>
                  <a:endCxn id="11" idx="1"/>
                </p:cNvCxnSpPr>
                <p:nvPr/>
              </p:nvCxnSpPr>
              <p:spPr>
                <a:xfrm>
                  <a:off x="5259560" y="4273278"/>
                  <a:ext cx="618837" cy="0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A473EEC5-D898-4196-8385-46CA1F59D792}"/>
                    </a:ext>
                  </a:extLst>
                </p:cNvPr>
                <p:cNvCxnSpPr/>
                <p:nvPr/>
              </p:nvCxnSpPr>
              <p:spPr>
                <a:xfrm>
                  <a:off x="5568978" y="4273277"/>
                  <a:ext cx="0" cy="547773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B618FD43-0914-4531-A16D-8FB537F68E5D}"/>
                    </a:ext>
                  </a:extLst>
                </p:cNvPr>
                <p:cNvCxnSpPr>
                  <a:cxnSpLocks/>
                  <a:stCxn id="10" idx="3"/>
                </p:cNvCxnSpPr>
                <p:nvPr/>
              </p:nvCxnSpPr>
              <p:spPr>
                <a:xfrm>
                  <a:off x="5570955" y="5264397"/>
                  <a:ext cx="0" cy="237379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19A161E-D6B3-48DC-BB7F-F4083196033A}"/>
                    </a:ext>
                  </a:extLst>
                </p:cNvPr>
                <p:cNvSpPr txBox="1"/>
                <p:nvPr/>
              </p:nvSpPr>
              <p:spPr>
                <a:xfrm>
                  <a:off x="4741892" y="4091075"/>
                  <a:ext cx="8291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R1</a:t>
                  </a:r>
                  <a:endParaRPr lang="zh-TW" altLang="en-US" dirty="0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788BE37-8B4F-43C6-8095-1C4D41812062}"/>
                    </a:ext>
                  </a:extLst>
                </p:cNvPr>
                <p:cNvSpPr txBox="1"/>
                <p:nvPr/>
              </p:nvSpPr>
              <p:spPr>
                <a:xfrm>
                  <a:off x="5374819" y="4765694"/>
                  <a:ext cx="8291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C1</a:t>
                  </a:r>
                  <a:endParaRPr lang="zh-TW" altLang="en-US" dirty="0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DBB0F22-1BFC-4CF5-A5D4-8CDF6D91CE0A}"/>
                    </a:ext>
                  </a:extLst>
                </p:cNvPr>
                <p:cNvSpPr txBox="1"/>
                <p:nvPr/>
              </p:nvSpPr>
              <p:spPr>
                <a:xfrm>
                  <a:off x="5957472" y="4113085"/>
                  <a:ext cx="55592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R2</a:t>
                  </a:r>
                  <a:endParaRPr lang="zh-TW" altLang="en-US" dirty="0"/>
                </a:p>
              </p:txBody>
            </p:sp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E2503A21-E524-4BBD-BBA6-F323F37F4226}"/>
                    </a:ext>
                  </a:extLst>
                </p:cNvPr>
                <p:cNvGrpSpPr/>
                <p:nvPr/>
              </p:nvGrpSpPr>
              <p:grpSpPr>
                <a:xfrm>
                  <a:off x="2643164" y="3950005"/>
                  <a:ext cx="1609240" cy="1422400"/>
                  <a:chOff x="2643164" y="3950005"/>
                  <a:chExt cx="1609240" cy="1422400"/>
                </a:xfrm>
              </p:grpSpPr>
              <p:sp>
                <p:nvSpPr>
                  <p:cNvPr id="12" name="Rectangle: Rounded Corners 11">
                    <a:extLst>
                      <a:ext uri="{FF2B5EF4-FFF2-40B4-BE49-F238E27FC236}">
                        <a16:creationId xmlns:a16="http://schemas.microsoft.com/office/drawing/2014/main" id="{408AB63F-72E1-4306-8DC9-7804E69622B1}"/>
                      </a:ext>
                    </a:extLst>
                  </p:cNvPr>
                  <p:cNvSpPr/>
                  <p:nvPr/>
                </p:nvSpPr>
                <p:spPr>
                  <a:xfrm>
                    <a:off x="2862722" y="3950005"/>
                    <a:ext cx="1228437" cy="142240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57588FFE-0F88-4F27-9F1D-0E67E99CF1D0}"/>
                      </a:ext>
                    </a:extLst>
                  </p:cNvPr>
                  <p:cNvSpPr txBox="1"/>
                  <p:nvPr/>
                </p:nvSpPr>
                <p:spPr>
                  <a:xfrm>
                    <a:off x="3233041" y="4402587"/>
                    <a:ext cx="82915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dirty="0"/>
                      <a:t>U1</a:t>
                    </a:r>
                    <a:endParaRPr lang="zh-TW" altLang="en-US" dirty="0"/>
                  </a:p>
                </p:txBody>
              </p: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4FFACFF8-17F8-4E5B-9176-1E19D70B1B5E}"/>
                      </a:ext>
                    </a:extLst>
                  </p:cNvPr>
                  <p:cNvCxnSpPr/>
                  <p:nvPr/>
                </p:nvCxnSpPr>
                <p:spPr>
                  <a:xfrm>
                    <a:off x="4091159" y="4736331"/>
                    <a:ext cx="154983" cy="0"/>
                  </a:xfrm>
                  <a:prstGeom prst="line">
                    <a:avLst/>
                  </a:prstGeom>
                  <a:ln w="190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BC27A66E-70C6-4C40-A870-DC234BD56190}"/>
                      </a:ext>
                    </a:extLst>
                  </p:cNvPr>
                  <p:cNvCxnSpPr/>
                  <p:nvPr/>
                </p:nvCxnSpPr>
                <p:spPr>
                  <a:xfrm>
                    <a:off x="4091159" y="4503081"/>
                    <a:ext cx="154983" cy="0"/>
                  </a:xfrm>
                  <a:prstGeom prst="line">
                    <a:avLst/>
                  </a:prstGeom>
                  <a:ln w="190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37226B88-D44D-4236-B137-46D9682B27F3}"/>
                      </a:ext>
                    </a:extLst>
                  </p:cNvPr>
                  <p:cNvCxnSpPr/>
                  <p:nvPr/>
                </p:nvCxnSpPr>
                <p:spPr>
                  <a:xfrm>
                    <a:off x="4091159" y="4958474"/>
                    <a:ext cx="154983" cy="0"/>
                  </a:xfrm>
                  <a:prstGeom prst="line">
                    <a:avLst/>
                  </a:prstGeom>
                  <a:ln w="190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1EAAA239-3B98-45EA-AC6D-1A025F5EB5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07739" y="4965701"/>
                    <a:ext cx="154983" cy="0"/>
                  </a:xfrm>
                  <a:prstGeom prst="line">
                    <a:avLst/>
                  </a:prstGeom>
                  <a:ln w="190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B7CB252F-A99B-4376-B495-8C2E474DA7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07739" y="4766772"/>
                    <a:ext cx="154983" cy="0"/>
                  </a:xfrm>
                  <a:prstGeom prst="line">
                    <a:avLst/>
                  </a:prstGeom>
                  <a:ln w="190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D0042195-59FC-4D50-9CBE-F2C8C970CC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07739" y="4545234"/>
                    <a:ext cx="154983" cy="0"/>
                  </a:xfrm>
                  <a:prstGeom prst="line">
                    <a:avLst/>
                  </a:prstGeom>
                  <a:ln w="190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9BC319F2-5F17-4720-9B7B-922C70D49D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07739" y="4328867"/>
                    <a:ext cx="154983" cy="0"/>
                  </a:xfrm>
                  <a:prstGeom prst="line">
                    <a:avLst/>
                  </a:prstGeom>
                  <a:ln w="190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8CF097CD-5E34-41FB-9E6D-2D43AB9DD167}"/>
                      </a:ext>
                    </a:extLst>
                  </p:cNvPr>
                  <p:cNvSpPr txBox="1"/>
                  <p:nvPr/>
                </p:nvSpPr>
                <p:spPr>
                  <a:xfrm>
                    <a:off x="4035743" y="4075505"/>
                    <a:ext cx="20997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000" b="1" dirty="0"/>
                      <a:t>1</a:t>
                    </a:r>
                    <a:endParaRPr lang="zh-TW" altLang="en-US" sz="1000" b="1" dirty="0"/>
                  </a:p>
                </p:txBody>
              </p:sp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D0B1435-2E96-4073-8DBB-E43D67B812F1}"/>
                      </a:ext>
                    </a:extLst>
                  </p:cNvPr>
                  <p:cNvSpPr txBox="1"/>
                  <p:nvPr/>
                </p:nvSpPr>
                <p:spPr>
                  <a:xfrm>
                    <a:off x="4035300" y="4318668"/>
                    <a:ext cx="20997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1000" b="1"/>
                    </a:lvl1pPr>
                  </a:lstStyle>
                  <a:p>
                    <a:r>
                      <a:rPr lang="en-US" altLang="zh-TW" dirty="0"/>
                      <a:t>2</a:t>
                    </a:r>
                    <a:endParaRPr lang="zh-TW" altLang="en-US" dirty="0"/>
                  </a:p>
                </p:txBody>
              </p:sp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B41568E3-AB5A-4B67-AA5D-6789DD72EA37}"/>
                      </a:ext>
                    </a:extLst>
                  </p:cNvPr>
                  <p:cNvSpPr txBox="1"/>
                  <p:nvPr/>
                </p:nvSpPr>
                <p:spPr>
                  <a:xfrm>
                    <a:off x="4041396" y="4533329"/>
                    <a:ext cx="20997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1000" b="1"/>
                    </a:lvl1pPr>
                  </a:lstStyle>
                  <a:p>
                    <a:r>
                      <a:rPr lang="en-US" altLang="zh-TW" dirty="0"/>
                      <a:t>3</a:t>
                    </a:r>
                    <a:endParaRPr lang="zh-TW" altLang="en-US" dirty="0"/>
                  </a:p>
                </p:txBody>
              </p:sp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E0170361-8073-4886-8DE1-4563A60E05F8}"/>
                      </a:ext>
                    </a:extLst>
                  </p:cNvPr>
                  <p:cNvSpPr txBox="1"/>
                  <p:nvPr/>
                </p:nvSpPr>
                <p:spPr>
                  <a:xfrm>
                    <a:off x="4042432" y="4766280"/>
                    <a:ext cx="20997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1000" b="1"/>
                    </a:lvl1pPr>
                  </a:lstStyle>
                  <a:p>
                    <a:r>
                      <a:rPr lang="en-US" altLang="zh-TW" dirty="0"/>
                      <a:t>4</a:t>
                    </a:r>
                    <a:endParaRPr lang="zh-TW" altLang="en-US" dirty="0"/>
                  </a:p>
                </p:txBody>
              </p:sp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EC07EC5D-12CE-4DD0-AEE8-D3EB7838E4F5}"/>
                      </a:ext>
                    </a:extLst>
                  </p:cNvPr>
                  <p:cNvSpPr txBox="1"/>
                  <p:nvPr/>
                </p:nvSpPr>
                <p:spPr>
                  <a:xfrm>
                    <a:off x="2653716" y="4140209"/>
                    <a:ext cx="20997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1000" b="1"/>
                    </a:lvl1pPr>
                  </a:lstStyle>
                  <a:p>
                    <a:r>
                      <a:rPr lang="en-US" altLang="zh-TW" dirty="0"/>
                      <a:t>8</a:t>
                    </a:r>
                    <a:endParaRPr lang="zh-TW" altLang="en-US" dirty="0"/>
                  </a:p>
                </p:txBody>
              </p:sp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4BBAF76D-C00A-465B-9FA6-12908687D3BA}"/>
                      </a:ext>
                    </a:extLst>
                  </p:cNvPr>
                  <p:cNvSpPr txBox="1"/>
                  <p:nvPr/>
                </p:nvSpPr>
                <p:spPr>
                  <a:xfrm>
                    <a:off x="2645526" y="4357707"/>
                    <a:ext cx="20997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1000" b="1"/>
                    </a:lvl1pPr>
                  </a:lstStyle>
                  <a:p>
                    <a:r>
                      <a:rPr lang="en-US" altLang="zh-TW" dirty="0"/>
                      <a:t>7</a:t>
                    </a:r>
                    <a:endParaRPr lang="zh-TW" altLang="en-US" dirty="0"/>
                  </a:p>
                </p:txBody>
              </p:sp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5B6F394F-C0CA-48FB-AE6B-950D09AB8DDA}"/>
                      </a:ext>
                    </a:extLst>
                  </p:cNvPr>
                  <p:cNvSpPr txBox="1"/>
                  <p:nvPr/>
                </p:nvSpPr>
                <p:spPr>
                  <a:xfrm>
                    <a:off x="2645526" y="4563785"/>
                    <a:ext cx="20997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1000" b="1"/>
                    </a:lvl1pPr>
                  </a:lstStyle>
                  <a:p>
                    <a:r>
                      <a:rPr lang="en-US" altLang="zh-TW" dirty="0"/>
                      <a:t>6</a:t>
                    </a:r>
                    <a:endParaRPr lang="zh-TW" altLang="en-US" dirty="0"/>
                  </a:p>
                </p:txBody>
              </p:sp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1E9CF1E4-F87C-429F-804D-AE7A9D08BEEF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164" y="4780936"/>
                    <a:ext cx="20997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1000" b="1"/>
                    </a:lvl1pPr>
                  </a:lstStyle>
                  <a:p>
                    <a:r>
                      <a:rPr lang="en-US" altLang="zh-TW" dirty="0"/>
                      <a:t>5</a:t>
                    </a:r>
                    <a:endParaRPr lang="zh-TW" altLang="en-US" dirty="0"/>
                  </a:p>
                </p:txBody>
              </p: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E248EFAC-D6D0-4E20-9288-FCAFA410D499}"/>
                    </a:ext>
                  </a:extLst>
                </p:cNvPr>
                <p:cNvGrpSpPr/>
                <p:nvPr/>
              </p:nvGrpSpPr>
              <p:grpSpPr>
                <a:xfrm>
                  <a:off x="6504651" y="3950005"/>
                  <a:ext cx="1964100" cy="1422400"/>
                  <a:chOff x="6261843" y="3950005"/>
                  <a:chExt cx="1964100" cy="1422400"/>
                </a:xfrm>
              </p:grpSpPr>
              <p:sp>
                <p:nvSpPr>
                  <p:cNvPr id="13" name="Rectangle: Rounded Corners 12">
                    <a:extLst>
                      <a:ext uri="{FF2B5EF4-FFF2-40B4-BE49-F238E27FC236}">
                        <a16:creationId xmlns:a16="http://schemas.microsoft.com/office/drawing/2014/main" id="{AC795751-BF72-4957-825A-86151AD04721}"/>
                      </a:ext>
                    </a:extLst>
                  </p:cNvPr>
                  <p:cNvSpPr/>
                  <p:nvPr/>
                </p:nvSpPr>
                <p:spPr>
                  <a:xfrm>
                    <a:off x="6838978" y="3950005"/>
                    <a:ext cx="1228437" cy="142240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1F734B99-9638-4D47-B871-C816E68C18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61843" y="4261724"/>
                    <a:ext cx="633496" cy="11554"/>
                  </a:xfrm>
                  <a:prstGeom prst="line">
                    <a:avLst/>
                  </a:prstGeom>
                  <a:ln w="190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28B39E2D-2EE7-405F-96FF-1D3D1175CCAB}"/>
                      </a:ext>
                    </a:extLst>
                  </p:cNvPr>
                  <p:cNvSpPr txBox="1"/>
                  <p:nvPr/>
                </p:nvSpPr>
                <p:spPr>
                  <a:xfrm>
                    <a:off x="7238256" y="4475905"/>
                    <a:ext cx="82915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dirty="0"/>
                      <a:t>U2</a:t>
                    </a:r>
                    <a:endParaRPr lang="zh-TW" altLang="en-US" dirty="0"/>
                  </a:p>
                </p:txBody>
              </p: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8A602388-EBD6-43DB-86D7-87354DDE6C94}"/>
                      </a:ext>
                    </a:extLst>
                  </p:cNvPr>
                  <p:cNvCxnSpPr/>
                  <p:nvPr/>
                </p:nvCxnSpPr>
                <p:spPr>
                  <a:xfrm>
                    <a:off x="6683995" y="4908183"/>
                    <a:ext cx="154983" cy="0"/>
                  </a:xfrm>
                  <a:prstGeom prst="line">
                    <a:avLst/>
                  </a:prstGeom>
                  <a:ln w="190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85AD25E8-8C53-46C6-828C-2E4D7D1149CB}"/>
                      </a:ext>
                    </a:extLst>
                  </p:cNvPr>
                  <p:cNvCxnSpPr/>
                  <p:nvPr/>
                </p:nvCxnSpPr>
                <p:spPr>
                  <a:xfrm>
                    <a:off x="6683995" y="4709254"/>
                    <a:ext cx="154983" cy="0"/>
                  </a:xfrm>
                  <a:prstGeom prst="line">
                    <a:avLst/>
                  </a:prstGeom>
                  <a:ln w="190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55447999-98F4-45B6-A660-1CA3A952B95F}"/>
                      </a:ext>
                    </a:extLst>
                  </p:cNvPr>
                  <p:cNvCxnSpPr/>
                  <p:nvPr/>
                </p:nvCxnSpPr>
                <p:spPr>
                  <a:xfrm>
                    <a:off x="6683995" y="4487716"/>
                    <a:ext cx="154983" cy="0"/>
                  </a:xfrm>
                  <a:prstGeom prst="line">
                    <a:avLst/>
                  </a:prstGeom>
                  <a:ln w="190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28BFD37F-A4B9-417F-B970-E8829C768B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67415" y="4934585"/>
                    <a:ext cx="154983" cy="0"/>
                  </a:xfrm>
                  <a:prstGeom prst="line">
                    <a:avLst/>
                  </a:prstGeom>
                  <a:ln w="190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DBD381A7-B6B4-4021-BC32-15BA7AE620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67415" y="4735656"/>
                    <a:ext cx="154983" cy="0"/>
                  </a:xfrm>
                  <a:prstGeom prst="line">
                    <a:avLst/>
                  </a:prstGeom>
                  <a:ln w="190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53262D4E-8AC2-45B8-9769-CC322F4D55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67415" y="4514118"/>
                    <a:ext cx="154983" cy="0"/>
                  </a:xfrm>
                  <a:prstGeom prst="line">
                    <a:avLst/>
                  </a:prstGeom>
                  <a:ln w="190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B7E4EA6D-8091-4A6A-A8EF-0A2BEC4F34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67415" y="4297751"/>
                    <a:ext cx="154983" cy="0"/>
                  </a:xfrm>
                  <a:prstGeom prst="line">
                    <a:avLst/>
                  </a:prstGeom>
                  <a:ln w="190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5E8265CD-38BE-4923-9A97-E4B2F301B6C3}"/>
                      </a:ext>
                    </a:extLst>
                  </p:cNvPr>
                  <p:cNvSpPr txBox="1"/>
                  <p:nvPr/>
                </p:nvSpPr>
                <p:spPr>
                  <a:xfrm>
                    <a:off x="6635653" y="4082830"/>
                    <a:ext cx="20997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1000" b="1"/>
                    </a:lvl1pPr>
                  </a:lstStyle>
                  <a:p>
                    <a:r>
                      <a:rPr lang="en-US" altLang="zh-TW" dirty="0"/>
                      <a:t>1</a:t>
                    </a:r>
                    <a:endParaRPr lang="zh-TW" altLang="en-US" dirty="0"/>
                  </a:p>
                </p:txBody>
              </p:sp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BC3D914B-62C1-4BED-BDA2-40DD7E5E4CE6}"/>
                      </a:ext>
                    </a:extLst>
                  </p:cNvPr>
                  <p:cNvSpPr txBox="1"/>
                  <p:nvPr/>
                </p:nvSpPr>
                <p:spPr>
                  <a:xfrm>
                    <a:off x="6644268" y="4284345"/>
                    <a:ext cx="20997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1000" b="1"/>
                    </a:lvl1pPr>
                  </a:lstStyle>
                  <a:p>
                    <a:r>
                      <a:rPr lang="en-US" altLang="zh-TW" dirty="0"/>
                      <a:t>2</a:t>
                    </a:r>
                    <a:endParaRPr lang="zh-TW" altLang="en-US" dirty="0"/>
                  </a:p>
                </p:txBody>
              </p:sp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E0441A68-2E99-42F1-A86E-4CCE89F8ABAE}"/>
                      </a:ext>
                    </a:extLst>
                  </p:cNvPr>
                  <p:cNvSpPr txBox="1"/>
                  <p:nvPr/>
                </p:nvSpPr>
                <p:spPr>
                  <a:xfrm>
                    <a:off x="6637926" y="4496760"/>
                    <a:ext cx="20997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1000" b="1"/>
                    </a:lvl1pPr>
                  </a:lstStyle>
                  <a:p>
                    <a:r>
                      <a:rPr lang="en-US" altLang="zh-TW" dirty="0"/>
                      <a:t>3</a:t>
                    </a:r>
                    <a:endParaRPr lang="zh-TW" altLang="en-US" dirty="0"/>
                  </a:p>
                </p:txBody>
              </p:sp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22940D5B-F19B-41A6-8FBE-3863074D5385}"/>
                      </a:ext>
                    </a:extLst>
                  </p:cNvPr>
                  <p:cNvSpPr txBox="1"/>
                  <p:nvPr/>
                </p:nvSpPr>
                <p:spPr>
                  <a:xfrm>
                    <a:off x="6636721" y="4713934"/>
                    <a:ext cx="20997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1000" b="1"/>
                    </a:lvl1pPr>
                  </a:lstStyle>
                  <a:p>
                    <a:r>
                      <a:rPr lang="en-US" altLang="zh-TW" dirty="0"/>
                      <a:t>4</a:t>
                    </a:r>
                    <a:endParaRPr lang="zh-TW" altLang="en-US" dirty="0"/>
                  </a:p>
                </p:txBody>
              </p:sp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194A9C2E-6ACC-459D-B1BC-E1C483FA09E7}"/>
                      </a:ext>
                    </a:extLst>
                  </p:cNvPr>
                  <p:cNvSpPr txBox="1"/>
                  <p:nvPr/>
                </p:nvSpPr>
                <p:spPr>
                  <a:xfrm>
                    <a:off x="8012426" y="4745321"/>
                    <a:ext cx="20997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1000" b="1"/>
                    </a:lvl1pPr>
                  </a:lstStyle>
                  <a:p>
                    <a:r>
                      <a:rPr lang="en-US" altLang="zh-TW" dirty="0"/>
                      <a:t>5</a:t>
                    </a:r>
                    <a:endParaRPr lang="zh-TW" altLang="en-US" dirty="0"/>
                  </a:p>
                </p:txBody>
              </p:sp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F26999D4-30AA-4403-90CF-47D3F48B4465}"/>
                      </a:ext>
                    </a:extLst>
                  </p:cNvPr>
                  <p:cNvSpPr txBox="1"/>
                  <p:nvPr/>
                </p:nvSpPr>
                <p:spPr>
                  <a:xfrm>
                    <a:off x="8012228" y="4520666"/>
                    <a:ext cx="20997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1000" b="1"/>
                    </a:lvl1pPr>
                  </a:lstStyle>
                  <a:p>
                    <a:r>
                      <a:rPr lang="en-US" altLang="zh-TW" dirty="0"/>
                      <a:t>6</a:t>
                    </a:r>
                    <a:endParaRPr lang="zh-TW" altLang="en-US" dirty="0"/>
                  </a:p>
                </p:txBody>
              </p:sp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D4A64636-4F0B-473A-B28D-9DE469F45823}"/>
                      </a:ext>
                    </a:extLst>
                  </p:cNvPr>
                  <p:cNvSpPr txBox="1"/>
                  <p:nvPr/>
                </p:nvSpPr>
                <p:spPr>
                  <a:xfrm>
                    <a:off x="8004941" y="4307042"/>
                    <a:ext cx="20997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1000" b="1"/>
                    </a:lvl1pPr>
                  </a:lstStyle>
                  <a:p>
                    <a:r>
                      <a:rPr lang="en-US" altLang="zh-TW" dirty="0"/>
                      <a:t>7</a:t>
                    </a:r>
                    <a:endParaRPr lang="zh-TW" altLang="en-US" dirty="0"/>
                  </a:p>
                </p:txBody>
              </p:sp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2F7B3CEF-6584-40CC-A199-E2446191427E}"/>
                      </a:ext>
                    </a:extLst>
                  </p:cNvPr>
                  <p:cNvSpPr txBox="1"/>
                  <p:nvPr/>
                </p:nvSpPr>
                <p:spPr>
                  <a:xfrm>
                    <a:off x="8015971" y="4083744"/>
                    <a:ext cx="20997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1000" b="1"/>
                    </a:lvl1pPr>
                  </a:lstStyle>
                  <a:p>
                    <a:r>
                      <a:rPr lang="en-US" altLang="zh-TW" dirty="0"/>
                      <a:t>8</a:t>
                    </a:r>
                    <a:endParaRPr lang="zh-TW" altLang="en-US" dirty="0"/>
                  </a:p>
                </p:txBody>
              </p:sp>
            </p:grp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34C3B2E2-AEEE-43BF-9ED7-4E845A7D21B9}"/>
                    </a:ext>
                  </a:extLst>
                </p:cNvPr>
                <p:cNvSpPr txBox="1"/>
                <p:nvPr/>
              </p:nvSpPr>
              <p:spPr>
                <a:xfrm>
                  <a:off x="4147926" y="4070550"/>
                  <a:ext cx="54899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000" dirty="0">
                      <a:solidFill>
                        <a:srgbClr val="92D050"/>
                      </a:solidFill>
                    </a:rPr>
                    <a:t>Trace1</a:t>
                  </a:r>
                  <a:endParaRPr lang="zh-TW" altLang="en-US" sz="1000" dirty="0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7B83376C-2351-4E1B-91FA-19C0704DA823}"/>
                    </a:ext>
                  </a:extLst>
                </p:cNvPr>
                <p:cNvSpPr txBox="1"/>
                <p:nvPr/>
              </p:nvSpPr>
              <p:spPr>
                <a:xfrm>
                  <a:off x="5289862" y="4058827"/>
                  <a:ext cx="54899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000" dirty="0">
                      <a:solidFill>
                        <a:srgbClr val="92D050"/>
                      </a:solidFill>
                    </a:rPr>
                    <a:t>Trace2</a:t>
                  </a:r>
                  <a:endParaRPr lang="zh-TW" altLang="en-US" sz="1000" dirty="0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F0F10588-5D87-4F3B-8541-F8FB458BF372}"/>
                    </a:ext>
                  </a:extLst>
                </p:cNvPr>
                <p:cNvSpPr txBox="1"/>
                <p:nvPr/>
              </p:nvSpPr>
              <p:spPr>
                <a:xfrm>
                  <a:off x="6471336" y="4030859"/>
                  <a:ext cx="54899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000" dirty="0">
                      <a:solidFill>
                        <a:srgbClr val="92D050"/>
                      </a:solidFill>
                    </a:rPr>
                    <a:t>Trace3</a:t>
                  </a:r>
                  <a:endParaRPr lang="zh-TW" altLang="en-US" sz="1000" dirty="0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C0AE9BF3-BC33-4348-81B0-C59847113E22}"/>
                    </a:ext>
                  </a:extLst>
                </p:cNvPr>
                <p:cNvSpPr txBox="1"/>
                <p:nvPr/>
              </p:nvSpPr>
              <p:spPr>
                <a:xfrm>
                  <a:off x="5100320" y="5264865"/>
                  <a:ext cx="54899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000" dirty="0">
                      <a:solidFill>
                        <a:srgbClr val="92D050"/>
                      </a:solidFill>
                    </a:rPr>
                    <a:t>Trace4</a:t>
                  </a:r>
                  <a:endParaRPr lang="zh-TW" altLang="en-US" sz="1000" dirty="0">
                    <a:solidFill>
                      <a:srgbClr val="92D050"/>
                    </a:solidFill>
                  </a:endParaRPr>
                </a:p>
              </p:txBody>
            </p:sp>
          </p:grpSp>
        </p:grp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5712FEFA-264E-48F8-8268-5F1AF855CFBC}"/>
                </a:ext>
              </a:extLst>
            </p:cNvPr>
            <p:cNvSpPr/>
            <p:nvPr/>
          </p:nvSpPr>
          <p:spPr>
            <a:xfrm>
              <a:off x="2419924" y="1759801"/>
              <a:ext cx="7130473" cy="271932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89565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963" y="1253331"/>
            <a:ext cx="12055763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958" y="2299639"/>
            <a:ext cx="7723477" cy="31795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B769AE-2724-431F-BBC7-0E7512E09055}"/>
              </a:ext>
            </a:extLst>
          </p:cNvPr>
          <p:cNvSpPr txBox="1"/>
          <p:nvPr/>
        </p:nvSpPr>
        <p:spPr>
          <a:xfrm>
            <a:off x="320963" y="179638"/>
            <a:ext cx="113946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Question: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How to check the component Pin out or name is correct or not ?(3Pin or more than 3 Pin)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>
                <a:solidFill>
                  <a:srgbClr val="0070C0"/>
                </a:solidFill>
                <a:sym typeface="Wingdings" panose="05000000000000000000" pitchFamily="2" charset="2"/>
              </a:rPr>
              <a:t>move to second stage to add this function , under check how to compare.</a:t>
            </a:r>
            <a:endParaRPr lang="en-US" altLang="zh-TW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Power net name rule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>
                <a:solidFill>
                  <a:srgbClr val="0070C0"/>
                </a:solidFill>
                <a:sym typeface="Wingdings" panose="05000000000000000000" pitchFamily="2" charset="2"/>
              </a:rPr>
              <a:t>wait for Customer update </a:t>
            </a:r>
            <a:endParaRPr lang="en-US" altLang="zh-TW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The filter capacitor between DC power and ground cannot be read.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>
                <a:solidFill>
                  <a:srgbClr val="0070C0"/>
                </a:solidFill>
              </a:rPr>
              <a:t> Wait to check the new method can be point out the fail page and type or not </a:t>
            </a:r>
            <a:endParaRPr lang="en-US" altLang="zh-TW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F54D6B-2104-43AE-87D3-E155029677AC}"/>
              </a:ext>
            </a:extLst>
          </p:cNvPr>
          <p:cNvSpPr/>
          <p:nvPr/>
        </p:nvSpPr>
        <p:spPr>
          <a:xfrm>
            <a:off x="320963" y="301336"/>
            <a:ext cx="11550074" cy="1872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update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9658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3587</TotalTime>
  <Words>429</Words>
  <Application>Microsoft Office PowerPoint</Application>
  <PresentationFormat>Widescreen</PresentationFormat>
  <Paragraphs>88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主题</vt:lpstr>
      <vt:lpstr>Worksheet</vt:lpstr>
      <vt:lpstr>Processes and problems</vt:lpstr>
      <vt:lpstr>Flow Diagram</vt:lpstr>
      <vt:lpstr>First stage:     Compare with Common Design  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Processes and problems</dc:title>
  <dc:creator>Tommy</dc:creator>
  <cp:lastModifiedBy>WIN10</cp:lastModifiedBy>
  <cp:revision>58</cp:revision>
  <dcterms:created xsi:type="dcterms:W3CDTF">2019-02-12T06:53:11Z</dcterms:created>
  <dcterms:modified xsi:type="dcterms:W3CDTF">2019-04-15T00:16:19Z</dcterms:modified>
</cp:coreProperties>
</file>